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1" r:id="rId2"/>
    <p:sldId id="257" r:id="rId3"/>
    <p:sldId id="269" r:id="rId4"/>
    <p:sldId id="264" r:id="rId5"/>
    <p:sldId id="265" r:id="rId6"/>
    <p:sldId id="266" r:id="rId7"/>
    <p:sldId id="267" r:id="rId8"/>
    <p:sldId id="268" r:id="rId9"/>
    <p:sldId id="274" r:id="rId10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FFFFF"/>
    <a:srgbClr val="F3FFFF"/>
    <a:srgbClr val="D1F0FF"/>
    <a:srgbClr val="DDF6FF"/>
    <a:srgbClr val="EBF8FF"/>
    <a:srgbClr val="E5F6FF"/>
    <a:srgbClr val="E1F5FF"/>
    <a:srgbClr val="006699"/>
    <a:srgbClr val="005986"/>
    <a:srgbClr val="B7B7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3" d="100"/>
          <a:sy n="63" d="100"/>
        </p:scale>
        <p:origin x="804" y="56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86D1CB5-2E2A-1284-37A5-B45DD4DB6FC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4F9FE273-D199-C5E4-308E-501A6DA1E24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7D776FE-1369-D34D-17F0-3C394E4E41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0B9DF4-9DE4-43FA-B7C1-8946EA40D674}" type="datetimeFigureOut">
              <a:rPr lang="es-ES" smtClean="0"/>
              <a:t>06/04/2026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A26640C-6A7A-6048-02FA-EF9E393250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48D41B8-7BEE-3EDB-73A1-BA97D424AB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2B265D-9344-4552-95ED-605419172FC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035254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A78B89C-D902-B435-D038-013A9D51B8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E37E530B-161E-8CFD-93CB-AE38CFA6646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B6FC243-E6B1-24BA-4F2C-B79A429B60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0B9DF4-9DE4-43FA-B7C1-8946EA40D674}" type="datetimeFigureOut">
              <a:rPr lang="es-ES" smtClean="0"/>
              <a:t>06/04/2026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EECD9CE-8320-16A0-C318-E7580BA74B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8D8264D-D3BC-B84E-4F0A-6F36218B56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2B265D-9344-4552-95ED-605419172FC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926327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8AA71160-FA8F-F568-7C3C-267AA63C183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FB51606E-187B-0B1A-A504-04CA9B3824C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2CB825F7-BF08-201A-5A90-B3E7D967A9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0B9DF4-9DE4-43FA-B7C1-8946EA40D674}" type="datetimeFigureOut">
              <a:rPr lang="es-ES" smtClean="0"/>
              <a:t>06/04/2026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9DA165A-B245-06FD-4886-74C6715DCC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ED31817-36A4-AA56-B525-17F99DFFBB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2B265D-9344-4552-95ED-605419172FC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245939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511AD18-6DF9-A926-BB29-46B0894710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F0C2A84-FC75-5CEA-48B8-19FB6FA965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5357D7B-C501-ABBC-F96E-FCD2942A21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0B9DF4-9DE4-43FA-B7C1-8946EA40D674}" type="datetimeFigureOut">
              <a:rPr lang="es-ES" smtClean="0"/>
              <a:t>06/04/2026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7F088BD-3C9F-B3B2-F59A-3A9A59D35E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AC6181D-FA01-22F9-960B-016C011E74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2B265D-9344-4552-95ED-605419172FC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673858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0FEB62E-988E-0891-185E-CCF78B6EE9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85F24A43-AD4C-B772-6C47-D0D11579EA0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E3959AE-0F4D-EFEA-34E8-58040F0388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0B9DF4-9DE4-43FA-B7C1-8946EA40D674}" type="datetimeFigureOut">
              <a:rPr lang="es-ES" smtClean="0"/>
              <a:t>06/04/2026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6197A1B-BDD0-DEC4-26A4-8062ABDDAE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4F7AE5B-82FB-DA0F-D1D5-5FC0A3189C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2B265D-9344-4552-95ED-605419172FC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408515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3E90EB3-944F-DA82-8009-0709762AA3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045B2D8-3715-6280-D05B-353D9835861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F5F11FDC-A713-9035-37D3-7F4AC3897A3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A02D7A98-89B3-16D9-70F5-C93AC34A8A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0B9DF4-9DE4-43FA-B7C1-8946EA40D674}" type="datetimeFigureOut">
              <a:rPr lang="es-ES" smtClean="0"/>
              <a:t>06/04/2026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41F13AE4-C3E1-2795-A84E-4F154B9A53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32F9AC27-7884-4C55-1BC3-6547BA1B50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2B265D-9344-4552-95ED-605419172FC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495763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8A36E9A-4C78-C199-ACB4-8114915C68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B49135C2-948F-54E8-080C-207208F4508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B9AFA5AE-AD6D-4120-D5F5-E1576351224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6FEA8725-D342-34FB-5B5C-9B419D243D7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A5316EDC-9B94-136D-4E27-12BE4585051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4724C1FB-816F-512F-D1B0-C728601BD6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0B9DF4-9DE4-43FA-B7C1-8946EA40D674}" type="datetimeFigureOut">
              <a:rPr lang="es-ES" smtClean="0"/>
              <a:t>06/04/2026</a:t>
            </a:fld>
            <a:endParaRPr lang="es-ES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4CE1E83F-5E50-C865-3D9F-A9E5D06C74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DCC59310-AB10-1D6E-A395-4574592567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2B265D-9344-4552-95ED-605419172FC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99833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6D6B219-D445-1F48-9F26-C160538772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FD4C4B06-FAE8-5469-BACF-AB75404A01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0B9DF4-9DE4-43FA-B7C1-8946EA40D674}" type="datetimeFigureOut">
              <a:rPr lang="es-ES" smtClean="0"/>
              <a:t>06/04/2026</a:t>
            </a:fld>
            <a:endParaRPr lang="es-E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C9560D0E-5720-B5F7-CD34-34E28682A5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9FF18AE6-82B2-D870-ED59-088CAC0081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2B265D-9344-4552-95ED-605419172FC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759663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0F91F8DC-21F2-71A7-E253-5D13EF13C7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0B9DF4-9DE4-43FA-B7C1-8946EA40D674}" type="datetimeFigureOut">
              <a:rPr lang="es-ES" smtClean="0"/>
              <a:t>06/04/2026</a:t>
            </a:fld>
            <a:endParaRPr lang="es-ES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C29032FE-0530-BB87-ECB8-63C1E17A86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83F641CF-E90A-C0A2-4DAC-9E4D9A9FD8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2B265D-9344-4552-95ED-605419172FC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271530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47823C3-9E05-2511-E767-2DEC4B5E72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7498F43-41A9-BD48-0A52-4638EDDD98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1DA3B92D-3354-983A-8E3F-A6AF88119A3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A01C56DB-0225-D430-250E-AE0330E6F4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0B9DF4-9DE4-43FA-B7C1-8946EA40D674}" type="datetimeFigureOut">
              <a:rPr lang="es-ES" smtClean="0"/>
              <a:t>06/04/2026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92715644-5DB8-333D-BD91-E137916684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33371F9F-574B-E082-C592-E872A6A035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2B265D-9344-4552-95ED-605419172FC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383816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647A6E5-9CBA-4C5C-D0F7-8B0F6062EA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46682C40-8352-FE6A-1744-21E6F7E2F22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DD606997-B652-226A-E2CF-FE46F1847DB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85C0BBEB-54AE-7E7E-3993-3595F372FF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0B9DF4-9DE4-43FA-B7C1-8946EA40D674}" type="datetimeFigureOut">
              <a:rPr lang="es-ES" smtClean="0"/>
              <a:t>06/04/2026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78BC07B8-CE52-E1CD-249F-A0264A3725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40F93C09-7CF9-FB19-4C19-F7EFAF75C3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2B265D-9344-4552-95ED-605419172FC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674948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D4A5E882-9703-21C8-CE02-46B28E6BDC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ED39992B-7137-C77E-3232-E6590EB2ACA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6988321-03E2-B837-BCB7-05D480FA640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0B9DF4-9DE4-43FA-B7C1-8946EA40D674}" type="datetimeFigureOut">
              <a:rPr lang="es-ES" smtClean="0"/>
              <a:t>06/04/2026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F03AB86-657E-6859-B48F-93C3A331B05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D5F4FCD-B180-7FDD-56E9-C34113B9B70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2B265D-9344-4552-95ED-605419172FC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548692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1 Título">
            <a:extLst>
              <a:ext uri="{FF2B5EF4-FFF2-40B4-BE49-F238E27FC236}">
                <a16:creationId xmlns:a16="http://schemas.microsoft.com/office/drawing/2014/main" id="{E9CC51DE-C7FB-6D73-B9E5-D1BC811B8051}"/>
              </a:ext>
            </a:extLst>
          </p:cNvPr>
          <p:cNvSpPr txBox="1">
            <a:spLocks/>
          </p:cNvSpPr>
          <p:nvPr/>
        </p:nvSpPr>
        <p:spPr>
          <a:xfrm>
            <a:off x="1023580" y="2404146"/>
            <a:ext cx="10604311" cy="1470030"/>
          </a:xfrm>
          <a:prstGeom prst="rect">
            <a:avLst/>
          </a:prstGeom>
          <a:solidFill>
            <a:srgbClr val="D1F0FF">
              <a:alpha val="64706"/>
            </a:srgbClr>
          </a:solidFill>
          <a:ln w="25400">
            <a:noFill/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8" tIns="45718" rIns="45718" bIns="45718" anchor="ctr">
            <a:normAutofit/>
          </a:bodyPr>
          <a:lstStyle>
            <a:lvl1pPr marL="0" marR="762000" indent="76200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Arial"/>
                <a:ea typeface="Arial"/>
                <a:cs typeface="Arial"/>
                <a:sym typeface="Arial"/>
              </a:defRPr>
            </a:lvl1pPr>
            <a:lvl2pPr marL="0" marR="0" indent="0" algn="l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000" b="1" i="0" u="none" strike="noStrike" cap="all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2pPr>
            <a:lvl3pPr marL="0" marR="0" indent="0" algn="l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000" b="1" i="0" u="none" strike="noStrike" cap="all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3pPr>
            <a:lvl4pPr marL="0" marR="0" indent="0" algn="l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000" b="1" i="0" u="none" strike="noStrike" cap="all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4pPr>
            <a:lvl5pPr marL="0" marR="0" indent="0" algn="l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000" b="1" i="0" u="none" strike="noStrike" cap="all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5pPr>
            <a:lvl6pPr marL="0" marR="0" indent="0" algn="l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000" b="1" i="0" u="none" strike="noStrike" cap="all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6pPr>
            <a:lvl7pPr marL="0" marR="0" indent="0" algn="l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000" b="1" i="0" u="none" strike="noStrike" cap="all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7pPr>
            <a:lvl8pPr marL="0" marR="0" indent="0" algn="l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000" b="1" i="0" u="none" strike="noStrike" cap="all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8pPr>
            <a:lvl9pPr marL="0" marR="0" indent="0" algn="l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000" b="1" i="0" u="none" strike="noStrike" cap="all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9pPr>
          </a:lstStyle>
          <a:p>
            <a:pPr marL="0" marR="762000" lvl="0" indent="76200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2800" b="1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 Narrow" panose="020B0606020202030204" pitchFamily="34" charset="0"/>
                <a:cs typeface="Arial"/>
                <a:sym typeface="Arial"/>
              </a:rPr>
              <a:t>Título Arial Narrow tamaño 28</a:t>
            </a:r>
          </a:p>
        </p:txBody>
      </p:sp>
      <p:sp>
        <p:nvSpPr>
          <p:cNvPr id="12" name="2 Subtítulo">
            <a:extLst>
              <a:ext uri="{FF2B5EF4-FFF2-40B4-BE49-F238E27FC236}">
                <a16:creationId xmlns:a16="http://schemas.microsoft.com/office/drawing/2014/main" id="{ED4BD73F-F6CB-CC98-AEA1-03023AA3C8CF}"/>
              </a:ext>
            </a:extLst>
          </p:cNvPr>
          <p:cNvSpPr txBox="1">
            <a:spLocks/>
          </p:cNvSpPr>
          <p:nvPr/>
        </p:nvSpPr>
        <p:spPr>
          <a:xfrm>
            <a:off x="1023580" y="3913088"/>
            <a:ext cx="10604311" cy="767398"/>
          </a:xfrm>
          <a:prstGeom prst="rect">
            <a:avLst/>
          </a:prstGeom>
          <a:solidFill>
            <a:srgbClr val="005986">
              <a:alpha val="64706"/>
            </a:srgbClr>
          </a:solidFill>
          <a:ln w="25400">
            <a:noFill/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8" tIns="45718" rIns="45718" bIns="45718" anchor="t">
            <a:normAutofit/>
          </a:bodyPr>
          <a:lstStyle>
            <a:lvl1pPr marL="0" marR="762000" indent="762000" algn="ctr" defTabSz="914400" rtl="0" latinLnBrk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500" b="0" i="0" u="none" strike="noStrike" cap="none" spc="0" baseline="0">
                <a:solidFill>
                  <a:srgbClr val="FFFFFF"/>
                </a:solidFill>
                <a:uFillTx/>
                <a:latin typeface="Avenir Book"/>
                <a:ea typeface="Avenir Book"/>
                <a:cs typeface="Avenir Book"/>
                <a:sym typeface="Avenir Book"/>
              </a:defRPr>
            </a:lvl1pPr>
            <a:lvl2pPr marL="0" marR="0" indent="0" algn="ctr" defTabSz="914400" rtl="0" latinLnBrk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200" b="0" i="0" u="none" strike="noStrike" cap="none" spc="0" baseline="0">
                <a:solidFill>
                  <a:srgbClr val="888888"/>
                </a:solidFill>
                <a:uFillTx/>
                <a:latin typeface="Arial Narrow" panose="020B0604020202020204" pitchFamily="34" charset="0"/>
                <a:ea typeface="+mn-ea"/>
                <a:cs typeface="Arial Narrow" panose="020B0604020202020204" pitchFamily="34" charset="0"/>
                <a:sym typeface="Calibri"/>
              </a:defRPr>
            </a:lvl2pPr>
            <a:lvl3pPr marL="0" marR="0" indent="0" algn="ctr" defTabSz="914400" rtl="0" latinLnBrk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200" b="0" i="0" u="none" strike="noStrike" cap="none" spc="0" baseline="0">
                <a:solidFill>
                  <a:srgbClr val="888888"/>
                </a:solidFill>
                <a:uFillTx/>
                <a:latin typeface="Arial Narrow" panose="020B0604020202020204" pitchFamily="34" charset="0"/>
                <a:ea typeface="+mn-ea"/>
                <a:cs typeface="Arial Narrow" panose="020B0604020202020204" pitchFamily="34" charset="0"/>
                <a:sym typeface="Calibri"/>
              </a:defRPr>
            </a:lvl3pPr>
            <a:lvl4pPr marL="0" marR="0" indent="0" algn="ctr" defTabSz="914400" rtl="0" latinLnBrk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200" b="0" i="0" u="none" strike="noStrike" cap="none" spc="0" baseline="0">
                <a:solidFill>
                  <a:srgbClr val="888888"/>
                </a:solidFill>
                <a:uFillTx/>
                <a:latin typeface="Arial Narrow" panose="020B0604020202020204" pitchFamily="34" charset="0"/>
                <a:ea typeface="+mn-ea"/>
                <a:cs typeface="Arial Narrow" panose="020B0604020202020204" pitchFamily="34" charset="0"/>
                <a:sym typeface="Calibri"/>
              </a:defRPr>
            </a:lvl4pPr>
            <a:lvl5pPr marL="0" marR="0" indent="0" algn="ctr" defTabSz="914400" rtl="0" latinLnBrk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200" b="0" i="0" u="none" strike="noStrike" cap="none" spc="0" baseline="0">
                <a:solidFill>
                  <a:srgbClr val="888888"/>
                </a:solidFill>
                <a:uFillTx/>
                <a:latin typeface="Arial Narrow" panose="020B0604020202020204" pitchFamily="34" charset="0"/>
                <a:ea typeface="+mn-ea"/>
                <a:cs typeface="Arial Narrow" panose="020B0604020202020204" pitchFamily="34" charset="0"/>
                <a:sym typeface="Calibri"/>
              </a:defRPr>
            </a:lvl5pPr>
            <a:lvl6pPr marL="2514600" marR="0" indent="-228600" algn="l" defTabSz="914400" rtl="0" latinLnBrk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Tx/>
              <a:buSzPct val="100000"/>
              <a:buFontTx/>
              <a:buChar char="•"/>
              <a:tabLst/>
              <a:defRPr sz="2000" b="0" i="0" u="none" strike="noStrike" cap="none" spc="0" baseline="0">
                <a:solidFill>
                  <a:srgbClr val="888888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6pPr>
            <a:lvl7pPr marL="2971800" marR="0" indent="-228600" algn="l" defTabSz="914400" rtl="0" latinLnBrk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Tx/>
              <a:buSzPct val="100000"/>
              <a:buFontTx/>
              <a:buChar char="•"/>
              <a:tabLst/>
              <a:defRPr sz="2000" b="0" i="0" u="none" strike="noStrike" cap="none" spc="0" baseline="0">
                <a:solidFill>
                  <a:srgbClr val="888888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7pPr>
            <a:lvl8pPr marL="3428998" marR="0" indent="-228599" algn="l" defTabSz="914400" rtl="0" latinLnBrk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Tx/>
              <a:buSzPct val="100000"/>
              <a:buFontTx/>
              <a:buChar char="•"/>
              <a:tabLst/>
              <a:defRPr sz="2000" b="0" i="0" u="none" strike="noStrike" cap="none" spc="0" baseline="0">
                <a:solidFill>
                  <a:srgbClr val="888888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8pPr>
            <a:lvl9pPr marL="3886198" marR="0" indent="-228598" algn="l" defTabSz="914400" rtl="0" latinLnBrk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Tx/>
              <a:buSzPct val="100000"/>
              <a:buFontTx/>
              <a:buChar char="•"/>
              <a:tabLst/>
              <a:defRPr sz="2000" b="0" i="0" u="none" strike="noStrike" cap="none" spc="0" baseline="0">
                <a:solidFill>
                  <a:srgbClr val="888888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9pPr>
          </a:lstStyle>
          <a:p>
            <a:pPr marL="0" marR="762000" lvl="0" indent="762000" algn="ctr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24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 Narrow" panose="020B0606020202030204" pitchFamily="34" charset="0"/>
                <a:cs typeface="Arial" panose="020B0604020202020204" pitchFamily="34" charset="0"/>
                <a:sym typeface="Avenir Book"/>
              </a:rPr>
              <a:t>Autores  Arial Narrow tamaño 24</a:t>
            </a:r>
          </a:p>
        </p:txBody>
      </p:sp>
      <p:sp>
        <p:nvSpPr>
          <p:cNvPr id="14" name="CuadroTexto 13">
            <a:extLst>
              <a:ext uri="{FF2B5EF4-FFF2-40B4-BE49-F238E27FC236}">
                <a16:creationId xmlns:a16="http://schemas.microsoft.com/office/drawing/2014/main" id="{2B51DE71-4A82-DF2B-1584-67F2EC4DBD41}"/>
              </a:ext>
            </a:extLst>
          </p:cNvPr>
          <p:cNvSpPr txBox="1"/>
          <p:nvPr/>
        </p:nvSpPr>
        <p:spPr>
          <a:xfrm>
            <a:off x="1023580" y="4721022"/>
            <a:ext cx="10604311" cy="369332"/>
          </a:xfrm>
          <a:prstGeom prst="rect">
            <a:avLst/>
          </a:prstGeom>
          <a:solidFill>
            <a:srgbClr val="E5F6FF"/>
          </a:solidFill>
          <a:ln w="12700" cap="flat">
            <a:noFill/>
            <a:miter lim="400000"/>
          </a:ln>
          <a:effectLst/>
          <a:sp3d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kern="0" dirty="0">
                <a:solidFill>
                  <a:srgbClr val="000000"/>
                </a:solidFill>
                <a:latin typeface="Arial Narrow" panose="020B0606020202030204" pitchFamily="34" charset="0"/>
                <a:cs typeface="Helvetica"/>
                <a:sym typeface="Helvetica"/>
              </a:rPr>
              <a:t>A</a:t>
            </a:r>
            <a:r>
              <a:rPr kumimoji="0" lang="es-ES" sz="18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Helvetica"/>
                <a:sym typeface="Helvetica"/>
              </a:rPr>
              <a:t>filiação</a:t>
            </a:r>
            <a:r>
              <a:rPr kumimoji="0" lang="es-E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Helvetica"/>
                <a:sym typeface="Helvetica"/>
              </a:rPr>
              <a:t> dos autores. Arial Narrow tamaño 18</a:t>
            </a:r>
          </a:p>
        </p:txBody>
      </p:sp>
      <p:graphicFrame>
        <p:nvGraphicFramePr>
          <p:cNvPr id="5" name="Tabla 5">
            <a:extLst>
              <a:ext uri="{FF2B5EF4-FFF2-40B4-BE49-F238E27FC236}">
                <a16:creationId xmlns:a16="http://schemas.microsoft.com/office/drawing/2014/main" id="{A3FB2086-0338-260C-D35A-52E296527855}"/>
              </a:ext>
            </a:extLst>
          </p:cNvPr>
          <p:cNvGraphicFramePr>
            <a:graphicFrameLocks noGrp="1"/>
          </p:cNvGraphicFramePr>
          <p:nvPr/>
        </p:nvGraphicFramePr>
        <p:xfrm>
          <a:off x="5688731" y="555584"/>
          <a:ext cx="2444466" cy="731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44466">
                  <a:extLst>
                    <a:ext uri="{9D8B030D-6E8A-4147-A177-3AD203B41FA5}">
                      <a16:colId xmlns:a16="http://schemas.microsoft.com/office/drawing/2014/main" val="1260535368"/>
                    </a:ext>
                  </a:extLst>
                </a:gridCol>
              </a:tblGrid>
              <a:tr h="265422">
                <a:tc>
                  <a:txBody>
                    <a:bodyPr/>
                    <a:lstStyle/>
                    <a:p>
                      <a:r>
                        <a:rPr lang="es-ES" sz="1400" dirty="0">
                          <a:solidFill>
                            <a:srgbClr val="C00000"/>
                          </a:solidFill>
                        </a:rPr>
                        <a:t>Espacio destinado para el </a:t>
                      </a:r>
                    </a:p>
                    <a:p>
                      <a:r>
                        <a:rPr lang="es-ES" sz="1400" dirty="0">
                          <a:solidFill>
                            <a:srgbClr val="C00000"/>
                          </a:solidFill>
                        </a:rPr>
                        <a:t>logo institucional del participante 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77635980"/>
                  </a:ext>
                </a:extLst>
              </a:tr>
            </a:tbl>
          </a:graphicData>
        </a:graphic>
      </p:graphicFrame>
      <p:pic>
        <p:nvPicPr>
          <p:cNvPr id="3" name="Imagem 2">
            <a:extLst>
              <a:ext uri="{FF2B5EF4-FFF2-40B4-BE49-F238E27FC236}">
                <a16:creationId xmlns:a16="http://schemas.microsoft.com/office/drawing/2014/main" id="{9785B847-681C-237D-0BB5-E3DBE0E7B3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02240" y="203255"/>
            <a:ext cx="1325651" cy="1539689"/>
          </a:xfrm>
          <a:prstGeom prst="rect">
            <a:avLst/>
          </a:prstGeom>
        </p:spPr>
      </p:pic>
      <p:pic>
        <p:nvPicPr>
          <p:cNvPr id="7" name="Imagem 6">
            <a:extLst>
              <a:ext uri="{FF2B5EF4-FFF2-40B4-BE49-F238E27FC236}">
                <a16:creationId xmlns:a16="http://schemas.microsoft.com/office/drawing/2014/main" id="{D54A0EB8-4449-F0E1-7681-2F9A37B24E2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4109" y="203255"/>
            <a:ext cx="4618048" cy="15396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33703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>
            <a:extLst>
              <a:ext uri="{FF2B5EF4-FFF2-40B4-BE49-F238E27FC236}">
                <a16:creationId xmlns:a16="http://schemas.microsoft.com/office/drawing/2014/main" id="{72D6E9E3-2708-15FA-DBE7-7E607C8FB11F}"/>
              </a:ext>
            </a:extLst>
          </p:cNvPr>
          <p:cNvSpPr txBox="1"/>
          <p:nvPr/>
        </p:nvSpPr>
        <p:spPr>
          <a:xfrm>
            <a:off x="390435" y="1750517"/>
            <a:ext cx="6098458" cy="4308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Tx/>
              <a:buSzPct val="100000"/>
              <a:buFontTx/>
              <a:buNone/>
              <a:tabLst/>
              <a:defRPr sz="2200">
                <a:solidFill>
                  <a:srgbClr val="000000"/>
                </a:solidFill>
                <a:latin typeface="Book Antiqua"/>
                <a:ea typeface="Book Antiqua"/>
                <a:cs typeface="Book Antiqua"/>
                <a:sym typeface="Book Antiqua"/>
              </a:defRPr>
            </a:pPr>
            <a:r>
              <a:rPr kumimoji="0" lang="es-ES" sz="2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Narrow" panose="020B0606020202030204" pitchFamily="34" charset="0"/>
                <a:cs typeface="Arial" panose="020B0604020202020204" pitchFamily="34" charset="0"/>
                <a:sym typeface="Book Antiqua"/>
              </a:rPr>
              <a:t>Texto. </a:t>
            </a:r>
            <a:r>
              <a:rPr kumimoji="0" lang="es-ES" sz="22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Narrow" panose="020B0606020202030204" pitchFamily="34" charset="0"/>
                <a:cs typeface="Arial" panose="020B0604020202020204" pitchFamily="34" charset="0"/>
                <a:sym typeface="Book Antiqua"/>
              </a:rPr>
              <a:t>Fonte</a:t>
            </a:r>
            <a:r>
              <a:rPr kumimoji="0" lang="es-ES" sz="2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Narrow" panose="020B0606020202030204" pitchFamily="34" charset="0"/>
                <a:cs typeface="Arial" panose="020B0604020202020204" pitchFamily="34" charset="0"/>
                <a:sym typeface="Book Antiqua"/>
              </a:rPr>
              <a:t>: Arial Narrow, tamaño: 24</a:t>
            </a:r>
          </a:p>
        </p:txBody>
      </p:sp>
      <p:sp>
        <p:nvSpPr>
          <p:cNvPr id="2" name="Rectángulo">
            <a:extLst>
              <a:ext uri="{FF2B5EF4-FFF2-40B4-BE49-F238E27FC236}">
                <a16:creationId xmlns:a16="http://schemas.microsoft.com/office/drawing/2014/main" id="{301962D2-A325-4893-8A26-9D9CFBFE1A4E}"/>
              </a:ext>
            </a:extLst>
          </p:cNvPr>
          <p:cNvSpPr/>
          <p:nvPr/>
        </p:nvSpPr>
        <p:spPr>
          <a:xfrm>
            <a:off x="0" y="6427112"/>
            <a:ext cx="627797" cy="430888"/>
          </a:xfrm>
          <a:prstGeom prst="rect">
            <a:avLst/>
          </a:prstGeom>
          <a:solidFill>
            <a:srgbClr val="FFA100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algn="ctr" defTabSz="584200" hangingPunct="0">
              <a:defRPr sz="2200" b="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r>
              <a:rPr lang="es-ES" sz="1200" kern="0" dirty="0">
                <a:solidFill>
                  <a:srgbClr val="FFFFFF"/>
                </a:solidFill>
                <a:latin typeface="Arial Narrow" panose="020B0606020202030204" pitchFamily="34" charset="0"/>
                <a:ea typeface="Helvetica Neue Medium"/>
                <a:cs typeface="Helvetica Neue Medium"/>
                <a:sym typeface="Helvetica Neue Medium"/>
              </a:rPr>
              <a:t>1</a:t>
            </a:r>
            <a:endParaRPr sz="1200" kern="0" dirty="0">
              <a:solidFill>
                <a:srgbClr val="FFFFFF"/>
              </a:solidFill>
              <a:latin typeface="Arial Narrow" panose="020B0606020202030204" pitchFamily="34" charset="0"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7" name="Título 1">
            <a:extLst>
              <a:ext uri="{FF2B5EF4-FFF2-40B4-BE49-F238E27FC236}">
                <a16:creationId xmlns:a16="http://schemas.microsoft.com/office/drawing/2014/main" id="{38740E05-9B54-DE0F-A51D-7099E63659D0}"/>
              </a:ext>
            </a:extLst>
          </p:cNvPr>
          <p:cNvSpPr txBox="1"/>
          <p:nvPr/>
        </p:nvSpPr>
        <p:spPr>
          <a:xfrm>
            <a:off x="1" y="-8019"/>
            <a:ext cx="12303760" cy="1291459"/>
          </a:xfrm>
          <a:prstGeom prst="rect">
            <a:avLst/>
          </a:prstGeom>
          <a:solidFill>
            <a:srgbClr val="E5F6FF">
              <a:alpha val="64706"/>
            </a:srgbClr>
          </a:solidFill>
          <a:ln w="12700">
            <a:noFill/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normAutofit/>
          </a:bodyPr>
          <a:lstStyle>
            <a:lvl1pPr indent="508000" defTabSz="457200">
              <a:defRPr sz="3000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lang="es-ES" sz="2800" b="1" dirty="0">
                <a:solidFill>
                  <a:srgbClr val="002060"/>
                </a:solidFill>
                <a:latin typeface="Arial Narrow" panose="020B0606020202030204" pitchFamily="34" charset="0"/>
              </a:rPr>
              <a:t>INTRODUÇÃO</a:t>
            </a:r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991C6941-DB6C-2A64-AE21-B6FE342D7C5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10422" y="-44045"/>
            <a:ext cx="3981577" cy="13274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53834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>
            <a:extLst>
              <a:ext uri="{FF2B5EF4-FFF2-40B4-BE49-F238E27FC236}">
                <a16:creationId xmlns:a16="http://schemas.microsoft.com/office/drawing/2014/main" id="{12E682BD-2FD2-84AC-E1DA-1BDB9A367C54}"/>
              </a:ext>
            </a:extLst>
          </p:cNvPr>
          <p:cNvSpPr txBox="1"/>
          <p:nvPr/>
        </p:nvSpPr>
        <p:spPr>
          <a:xfrm>
            <a:off x="0" y="-8019"/>
            <a:ext cx="12192000" cy="1291459"/>
          </a:xfrm>
          <a:prstGeom prst="rect">
            <a:avLst/>
          </a:prstGeom>
          <a:solidFill>
            <a:srgbClr val="E5F6FF">
              <a:alpha val="64706"/>
            </a:srgbClr>
          </a:solidFill>
          <a:ln w="12700">
            <a:noFill/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normAutofit/>
          </a:bodyPr>
          <a:lstStyle>
            <a:lvl1pPr indent="508000" defTabSz="457200">
              <a:defRPr sz="3000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lang="es-ES" sz="2800" b="1" dirty="0">
                <a:solidFill>
                  <a:srgbClr val="002060"/>
                </a:solidFill>
                <a:latin typeface="Arial Narrow" panose="020B0606020202030204" pitchFamily="34" charset="0"/>
              </a:rPr>
              <a:t>OBJETIVOS</a:t>
            </a: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72D6E9E3-2708-15FA-DBE7-7E607C8FB11F}"/>
              </a:ext>
            </a:extLst>
          </p:cNvPr>
          <p:cNvSpPr txBox="1"/>
          <p:nvPr/>
        </p:nvSpPr>
        <p:spPr>
          <a:xfrm>
            <a:off x="390435" y="1750517"/>
            <a:ext cx="6098458" cy="4308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Tx/>
              <a:buSzPct val="100000"/>
              <a:buFontTx/>
              <a:buNone/>
              <a:tabLst/>
              <a:defRPr sz="2200">
                <a:solidFill>
                  <a:srgbClr val="000000"/>
                </a:solidFill>
                <a:latin typeface="Book Antiqua"/>
                <a:ea typeface="Book Antiqua"/>
                <a:cs typeface="Book Antiqua"/>
                <a:sym typeface="Book Antiqua"/>
              </a:defRPr>
            </a:pPr>
            <a:r>
              <a:rPr kumimoji="0" lang="es-ES" sz="2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Narrow" panose="020B0606020202030204" pitchFamily="34" charset="0"/>
                <a:cs typeface="Arial" panose="020B0604020202020204" pitchFamily="34" charset="0"/>
                <a:sym typeface="Book Antiqua"/>
              </a:rPr>
              <a:t>Texto. </a:t>
            </a:r>
            <a:r>
              <a:rPr kumimoji="0" lang="es-ES" sz="22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Narrow" panose="020B0606020202030204" pitchFamily="34" charset="0"/>
                <a:cs typeface="Arial" panose="020B0604020202020204" pitchFamily="34" charset="0"/>
                <a:sym typeface="Book Antiqua"/>
              </a:rPr>
              <a:t>Fonte</a:t>
            </a:r>
            <a:r>
              <a:rPr kumimoji="0" lang="es-ES" sz="2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Narrow" panose="020B0606020202030204" pitchFamily="34" charset="0"/>
                <a:cs typeface="Arial" panose="020B0604020202020204" pitchFamily="34" charset="0"/>
                <a:sym typeface="Book Antiqua"/>
              </a:rPr>
              <a:t>: Arial Narrow, tamaño: 24</a:t>
            </a:r>
          </a:p>
        </p:txBody>
      </p:sp>
      <p:sp>
        <p:nvSpPr>
          <p:cNvPr id="2" name="Rectángulo">
            <a:extLst>
              <a:ext uri="{FF2B5EF4-FFF2-40B4-BE49-F238E27FC236}">
                <a16:creationId xmlns:a16="http://schemas.microsoft.com/office/drawing/2014/main" id="{A1DEFBEC-C81F-4CEC-6411-604CDD1403AC}"/>
              </a:ext>
            </a:extLst>
          </p:cNvPr>
          <p:cNvSpPr/>
          <p:nvPr/>
        </p:nvSpPr>
        <p:spPr>
          <a:xfrm>
            <a:off x="0" y="6427112"/>
            <a:ext cx="627797" cy="430888"/>
          </a:xfrm>
          <a:prstGeom prst="rect">
            <a:avLst/>
          </a:prstGeom>
          <a:solidFill>
            <a:srgbClr val="FFA100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algn="ctr" defTabSz="584200" hangingPunct="0">
              <a:defRPr sz="2200" b="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r>
              <a:rPr lang="es-ES" sz="1200" kern="0" dirty="0">
                <a:solidFill>
                  <a:srgbClr val="FFFFFF"/>
                </a:solidFill>
                <a:latin typeface="Arial Narrow" panose="020B0606020202030204" pitchFamily="34" charset="0"/>
                <a:ea typeface="Helvetica Neue Medium"/>
                <a:cs typeface="Helvetica Neue Medium"/>
                <a:sym typeface="Helvetica Neue Medium"/>
              </a:rPr>
              <a:t>2</a:t>
            </a:r>
            <a:endParaRPr sz="1200" kern="0" dirty="0">
              <a:solidFill>
                <a:srgbClr val="FFFFFF"/>
              </a:solidFill>
              <a:latin typeface="Arial Narrow" panose="020B0606020202030204" pitchFamily="34" charset="0"/>
              <a:ea typeface="Helvetica Neue Medium"/>
              <a:cs typeface="Helvetica Neue Medium"/>
              <a:sym typeface="Helvetica Neue Medium"/>
            </a:endParaRPr>
          </a:p>
        </p:txBody>
      </p:sp>
      <p:pic>
        <p:nvPicPr>
          <p:cNvPr id="7" name="Imagem 6">
            <a:extLst>
              <a:ext uri="{FF2B5EF4-FFF2-40B4-BE49-F238E27FC236}">
                <a16:creationId xmlns:a16="http://schemas.microsoft.com/office/drawing/2014/main" id="{719E0B7F-123C-514D-14EE-758DF4260B7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10422" y="-44045"/>
            <a:ext cx="3981577" cy="13274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51049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>
            <a:extLst>
              <a:ext uri="{FF2B5EF4-FFF2-40B4-BE49-F238E27FC236}">
                <a16:creationId xmlns:a16="http://schemas.microsoft.com/office/drawing/2014/main" id="{12E682BD-2FD2-84AC-E1DA-1BDB9A367C54}"/>
              </a:ext>
            </a:extLst>
          </p:cNvPr>
          <p:cNvSpPr txBox="1"/>
          <p:nvPr/>
        </p:nvSpPr>
        <p:spPr>
          <a:xfrm>
            <a:off x="0" y="-8019"/>
            <a:ext cx="12192000" cy="1291459"/>
          </a:xfrm>
          <a:prstGeom prst="rect">
            <a:avLst/>
          </a:prstGeom>
          <a:solidFill>
            <a:srgbClr val="E5F6FF">
              <a:alpha val="64706"/>
            </a:srgbClr>
          </a:solidFill>
          <a:ln w="12700">
            <a:noFill/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normAutofit/>
          </a:bodyPr>
          <a:lstStyle>
            <a:lvl1pPr indent="508000" defTabSz="457200">
              <a:defRPr sz="3000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lang="es-ES" sz="2800" b="1" dirty="0">
                <a:solidFill>
                  <a:srgbClr val="002060"/>
                </a:solidFill>
                <a:latin typeface="Arial Narrow" panose="020B0606020202030204" pitchFamily="34" charset="0"/>
              </a:rPr>
              <a:t>METODOLOGIA</a:t>
            </a: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F777E34C-F7EB-4875-336C-0F9C22A02E1C}"/>
              </a:ext>
            </a:extLst>
          </p:cNvPr>
          <p:cNvSpPr txBox="1"/>
          <p:nvPr/>
        </p:nvSpPr>
        <p:spPr>
          <a:xfrm>
            <a:off x="390435" y="1750517"/>
            <a:ext cx="9428814" cy="38164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40640" lvl="0" indent="0" algn="just" defTabSz="44958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100000"/>
              <a:buFontTx/>
              <a:buNone/>
              <a:tabLst/>
              <a:defRPr sz="220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Book Antiqua"/>
                <a:ea typeface="Book Antiqua"/>
                <a:cs typeface="Book Antiqua"/>
                <a:sym typeface="Book Antiqua"/>
              </a:defRPr>
            </a:pPr>
            <a:r>
              <a:rPr kumimoji="0" lang="pt-BR" sz="2200" b="0" i="0" u="none" strike="noStrike" kern="0" cap="none" spc="0" normalizeH="0" baseline="0" noProof="0" dirty="0">
                <a:ln>
                  <a:noFill/>
                </a:ln>
                <a:solidFill>
                  <a:srgbClr val="A7A7A7">
                    <a:lumMod val="50000"/>
                  </a:srgbClr>
                </a:solidFill>
                <a:effectLst/>
                <a:uLnTx/>
                <a:uFill>
                  <a:solidFill>
                    <a:srgbClr val="000000"/>
                  </a:solidFill>
                </a:uFill>
                <a:latin typeface="Arial Narrow" panose="020B0606020202030204" pitchFamily="34" charset="0"/>
                <a:cs typeface="Arial" panose="020B0604020202020204" pitchFamily="34" charset="0"/>
                <a:sym typeface="Book Antiqua"/>
              </a:rPr>
              <a:t>PARTICIPANTES OU UNIDADES DE ANÁLISE</a:t>
            </a:r>
            <a:endParaRPr kumimoji="0" lang="es-ES" sz="2200" b="0" i="0" u="none" strike="noStrike" kern="0" cap="none" spc="0" normalizeH="0" baseline="0" noProof="0" dirty="0">
              <a:ln>
                <a:noFill/>
              </a:ln>
              <a:solidFill>
                <a:srgbClr val="A7A7A7">
                  <a:lumMod val="50000"/>
                </a:srgbClr>
              </a:solidFill>
              <a:effectLst/>
              <a:uLnTx/>
              <a:uFill>
                <a:solidFill>
                  <a:srgbClr val="000000"/>
                </a:solidFill>
              </a:uFill>
              <a:latin typeface="Arial Narrow" panose="020B0606020202030204" pitchFamily="34" charset="0"/>
              <a:cs typeface="Arial" panose="020B0604020202020204" pitchFamily="34" charset="0"/>
              <a:sym typeface="Book Antiqua"/>
            </a:endParaRPr>
          </a:p>
          <a:p>
            <a:pPr marL="0" marR="40640" lvl="0" indent="0" algn="just" defTabSz="44958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100000"/>
              <a:buFontTx/>
              <a:buNone/>
              <a:tabLst/>
              <a:defRPr sz="220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Book Antiqua"/>
                <a:ea typeface="Book Antiqua"/>
                <a:cs typeface="Book Antiqua"/>
                <a:sym typeface="Book Antiqua"/>
              </a:defRPr>
            </a:pPr>
            <a:r>
              <a:rPr kumimoji="0" lang="es-ES" sz="2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>
                  <a:solidFill>
                    <a:srgbClr val="000000"/>
                  </a:solidFill>
                </a:uFill>
                <a:latin typeface="Arial Narrow" panose="020B0606020202030204" pitchFamily="34" charset="0"/>
                <a:cs typeface="Arial" panose="020B0604020202020204" pitchFamily="34" charset="0"/>
                <a:sym typeface="Book Antiqua"/>
              </a:rPr>
              <a:t>Texto. </a:t>
            </a:r>
            <a:r>
              <a:rPr kumimoji="0" lang="es-ES" sz="22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>
                  <a:solidFill>
                    <a:srgbClr val="000000"/>
                  </a:solidFill>
                </a:uFill>
                <a:latin typeface="Arial Narrow" panose="020B0606020202030204" pitchFamily="34" charset="0"/>
                <a:cs typeface="Arial" panose="020B0604020202020204" pitchFamily="34" charset="0"/>
                <a:sym typeface="Book Antiqua"/>
              </a:rPr>
              <a:t>Fonte</a:t>
            </a:r>
            <a:r>
              <a:rPr kumimoji="0" lang="es-ES" sz="2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>
                  <a:solidFill>
                    <a:srgbClr val="000000"/>
                  </a:solidFill>
                </a:uFill>
                <a:latin typeface="Arial Narrow" panose="020B0606020202030204" pitchFamily="34" charset="0"/>
                <a:cs typeface="Arial" panose="020B0604020202020204" pitchFamily="34" charset="0"/>
                <a:sym typeface="Book Antiqua"/>
              </a:rPr>
              <a:t>:  Arial Narrow, tamaño: 24</a:t>
            </a:r>
          </a:p>
          <a:p>
            <a:pPr marL="0" marR="40640" lvl="0" indent="0" algn="just" defTabSz="44958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100000"/>
              <a:buFontTx/>
              <a:buNone/>
              <a:tabLst/>
              <a:defRPr sz="220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Book Antiqua"/>
                <a:ea typeface="Book Antiqua"/>
                <a:cs typeface="Book Antiqua"/>
                <a:sym typeface="Book Antiqua"/>
              </a:defRPr>
            </a:pPr>
            <a:endParaRPr kumimoji="0" lang="es-ES" sz="2200" b="0" i="0" u="none" strike="noStrike" kern="0" cap="none" spc="0" normalizeH="0" baseline="0" noProof="0" dirty="0">
              <a:ln>
                <a:noFill/>
              </a:ln>
              <a:solidFill>
                <a:srgbClr val="A7A7A7">
                  <a:lumMod val="50000"/>
                </a:srgbClr>
              </a:solidFill>
              <a:effectLst/>
              <a:uLnTx/>
              <a:uFill>
                <a:solidFill>
                  <a:srgbClr val="000000"/>
                </a:solidFill>
              </a:uFill>
              <a:latin typeface="Arial Narrow" panose="020B0606020202030204" pitchFamily="34" charset="0"/>
              <a:cs typeface="Arial" panose="020B0604020202020204" pitchFamily="34" charset="0"/>
              <a:sym typeface="Book Antiqua"/>
            </a:endParaRPr>
          </a:p>
          <a:p>
            <a:pPr marL="0" marR="40640" lvl="0" indent="0" algn="just" defTabSz="44958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100000"/>
              <a:buFontTx/>
              <a:buNone/>
              <a:tabLst/>
              <a:defRPr sz="220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Book Antiqua"/>
                <a:ea typeface="Book Antiqua"/>
                <a:cs typeface="Book Antiqua"/>
                <a:sym typeface="Book Antiqua"/>
              </a:defRPr>
            </a:pPr>
            <a:r>
              <a:rPr kumimoji="0" lang="es-ES" sz="2200" b="0" i="0" u="none" strike="noStrike" kern="0" cap="none" spc="0" normalizeH="0" baseline="0" noProof="0" dirty="0">
                <a:ln>
                  <a:noFill/>
                </a:ln>
                <a:solidFill>
                  <a:srgbClr val="A7A7A7">
                    <a:lumMod val="50000"/>
                  </a:srgbClr>
                </a:solidFill>
                <a:effectLst/>
                <a:uLnTx/>
                <a:uFill>
                  <a:solidFill>
                    <a:srgbClr val="000000"/>
                  </a:solidFill>
                </a:uFill>
                <a:latin typeface="Arial Narrow" panose="020B0606020202030204" pitchFamily="34" charset="0"/>
                <a:cs typeface="Arial" panose="020B0604020202020204" pitchFamily="34" charset="0"/>
                <a:sym typeface="Book Antiqua"/>
              </a:rPr>
              <a:t>VARIÁVEIS E INSTRUMENTOS</a:t>
            </a:r>
          </a:p>
          <a:p>
            <a:pPr marL="0" marR="40640" lvl="0" indent="0" algn="just" defTabSz="44958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100000"/>
              <a:buFontTx/>
              <a:buNone/>
              <a:tabLst/>
              <a:defRPr sz="220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Book Antiqua"/>
                <a:ea typeface="Book Antiqua"/>
                <a:cs typeface="Book Antiqua"/>
                <a:sym typeface="Book Antiqua"/>
              </a:defRPr>
            </a:pPr>
            <a:r>
              <a:rPr kumimoji="0" lang="es-ES" sz="2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>
                  <a:solidFill>
                    <a:srgbClr val="000000"/>
                  </a:solidFill>
                </a:uFill>
                <a:latin typeface="Arial Narrow" panose="020B0606020202030204" pitchFamily="34" charset="0"/>
                <a:cs typeface="Times New Roman" panose="02020603050405020304" pitchFamily="18" charset="0"/>
                <a:sym typeface="Book Antiqua"/>
              </a:rPr>
              <a:t>Texto. </a:t>
            </a:r>
            <a:r>
              <a:rPr kumimoji="0" lang="es-ES" sz="22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>
                  <a:solidFill>
                    <a:srgbClr val="000000"/>
                  </a:solidFill>
                </a:uFill>
                <a:latin typeface="Arial Narrow" panose="020B0606020202030204" pitchFamily="34" charset="0"/>
                <a:cs typeface="Times New Roman" panose="02020603050405020304" pitchFamily="18" charset="0"/>
                <a:sym typeface="Book Antiqua"/>
              </a:rPr>
              <a:t>Fonte</a:t>
            </a:r>
            <a:r>
              <a:rPr kumimoji="0" lang="es-ES" sz="2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>
                  <a:solidFill>
                    <a:srgbClr val="000000"/>
                  </a:solidFill>
                </a:uFill>
                <a:latin typeface="Arial Narrow" panose="020B0606020202030204" pitchFamily="34" charset="0"/>
                <a:cs typeface="Times New Roman" panose="02020603050405020304" pitchFamily="18" charset="0"/>
                <a:sym typeface="Book Antiqua"/>
              </a:rPr>
              <a:t>: Arial Narrow, tamaño: 24</a:t>
            </a:r>
          </a:p>
          <a:p>
            <a:pPr marL="0" marR="40640" lvl="0" indent="0" algn="just" defTabSz="44958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100000"/>
              <a:buFontTx/>
              <a:buNone/>
              <a:tabLst/>
              <a:defRPr sz="220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Book Antiqua"/>
                <a:ea typeface="Book Antiqua"/>
                <a:cs typeface="Book Antiqua"/>
                <a:sym typeface="Book Antiqua"/>
              </a:defRPr>
            </a:pPr>
            <a:endParaRPr kumimoji="0" lang="es-ES" sz="2200" b="0" i="0" u="none" strike="noStrike" kern="0" cap="none" spc="0" normalizeH="0" baseline="0" noProof="0" dirty="0">
              <a:ln>
                <a:noFill/>
              </a:ln>
              <a:solidFill>
                <a:srgbClr val="A7A7A7">
                  <a:lumMod val="50000"/>
                </a:srgbClr>
              </a:solidFill>
              <a:effectLst/>
              <a:uLnTx/>
              <a:uFill>
                <a:solidFill>
                  <a:srgbClr val="000000"/>
                </a:solidFill>
              </a:uFill>
              <a:latin typeface="Arial Narrow" panose="020B0606020202030204" pitchFamily="34" charset="0"/>
              <a:cs typeface="Arial" panose="020B0604020202020204" pitchFamily="34" charset="0"/>
              <a:sym typeface="Book Antiqua"/>
            </a:endParaRPr>
          </a:p>
          <a:p>
            <a:pPr marL="0" marR="40640" lvl="0" indent="0" algn="just" defTabSz="44958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100000"/>
              <a:buFontTx/>
              <a:buNone/>
              <a:tabLst/>
              <a:defRPr sz="220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Book Antiqua"/>
                <a:ea typeface="Book Antiqua"/>
                <a:cs typeface="Book Antiqua"/>
                <a:sym typeface="Book Antiqua"/>
              </a:defRPr>
            </a:pPr>
            <a:r>
              <a:rPr kumimoji="0" lang="es-ES" sz="2200" b="0" i="0" u="none" strike="noStrike" kern="0" cap="none" spc="0" normalizeH="0" baseline="0" noProof="0" dirty="0">
                <a:ln>
                  <a:noFill/>
                </a:ln>
                <a:solidFill>
                  <a:srgbClr val="A7A7A7">
                    <a:lumMod val="50000"/>
                  </a:srgbClr>
                </a:solidFill>
                <a:effectLst/>
                <a:uLnTx/>
                <a:uFill>
                  <a:solidFill>
                    <a:srgbClr val="000000"/>
                  </a:solidFill>
                </a:uFill>
                <a:latin typeface="Arial Narrow" panose="020B0606020202030204" pitchFamily="34" charset="0"/>
                <a:cs typeface="Arial" panose="020B0604020202020204" pitchFamily="34" charset="0"/>
                <a:sym typeface="Book Antiqua"/>
              </a:rPr>
              <a:t>PROCEDIMIENTO</a:t>
            </a:r>
          </a:p>
          <a:p>
            <a:pPr marL="0" marR="40640" lvl="0" indent="0" algn="just" defTabSz="44958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100000"/>
              <a:buFontTx/>
              <a:buNone/>
              <a:tabLst/>
              <a:defRPr sz="220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Book Antiqua"/>
                <a:ea typeface="Book Antiqua"/>
                <a:cs typeface="Book Antiqua"/>
                <a:sym typeface="Book Antiqua"/>
              </a:defRPr>
            </a:pPr>
            <a:r>
              <a:rPr kumimoji="0" lang="es-ES" sz="2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>
                  <a:solidFill>
                    <a:srgbClr val="000000"/>
                  </a:solidFill>
                </a:uFill>
                <a:latin typeface="Arial Narrow" panose="020B0606020202030204" pitchFamily="34" charset="0"/>
                <a:cs typeface="Times New Roman" panose="02020603050405020304" pitchFamily="18" charset="0"/>
                <a:sym typeface="Book Antiqua"/>
              </a:rPr>
              <a:t>Texto. </a:t>
            </a:r>
            <a:r>
              <a:rPr kumimoji="0" lang="es-ES" sz="22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>
                  <a:solidFill>
                    <a:srgbClr val="000000"/>
                  </a:solidFill>
                </a:uFill>
                <a:latin typeface="Arial Narrow" panose="020B0606020202030204" pitchFamily="34" charset="0"/>
                <a:cs typeface="Times New Roman" panose="02020603050405020304" pitchFamily="18" charset="0"/>
                <a:sym typeface="Book Antiqua"/>
              </a:rPr>
              <a:t>Fonte</a:t>
            </a:r>
            <a:r>
              <a:rPr kumimoji="0" lang="es-ES" sz="2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>
                  <a:solidFill>
                    <a:srgbClr val="000000"/>
                  </a:solidFill>
                </a:uFill>
                <a:latin typeface="Arial Narrow" panose="020B0606020202030204" pitchFamily="34" charset="0"/>
                <a:cs typeface="Times New Roman" panose="02020603050405020304" pitchFamily="18" charset="0"/>
                <a:sym typeface="Book Antiqua"/>
              </a:rPr>
              <a:t>: Arial Narrow, tamaño: 24</a:t>
            </a:r>
          </a:p>
          <a:p>
            <a:pPr marL="0" marR="40640" lvl="0" indent="0" algn="just" defTabSz="44958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100000"/>
              <a:buFontTx/>
              <a:buNone/>
              <a:tabLst/>
              <a:defRPr sz="220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Book Antiqua"/>
                <a:ea typeface="Book Antiqua"/>
                <a:cs typeface="Book Antiqua"/>
                <a:sym typeface="Book Antiqua"/>
              </a:defRPr>
            </a:pPr>
            <a:endParaRPr kumimoji="0" lang="es-ES" sz="2200" b="0" i="0" u="none" strike="noStrike" kern="0" cap="none" spc="0" normalizeH="0" baseline="0" noProof="0" dirty="0">
              <a:ln>
                <a:noFill/>
              </a:ln>
              <a:solidFill>
                <a:srgbClr val="A7A7A7">
                  <a:lumMod val="50000"/>
                </a:srgbClr>
              </a:solidFill>
              <a:effectLst/>
              <a:uLnTx/>
              <a:uFill>
                <a:solidFill>
                  <a:srgbClr val="000000"/>
                </a:solidFill>
              </a:uFill>
              <a:latin typeface="Arial Narrow" panose="020B0606020202030204" pitchFamily="34" charset="0"/>
              <a:cs typeface="Arial" panose="020B0604020202020204" pitchFamily="34" charset="0"/>
              <a:sym typeface="Book Antiqua"/>
            </a:endParaRPr>
          </a:p>
          <a:p>
            <a:pPr marL="0" marR="40640" lvl="0" indent="0" algn="just" defTabSz="44958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100000"/>
              <a:buFontTx/>
              <a:buNone/>
              <a:tabLst/>
              <a:defRPr sz="220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Book Antiqua"/>
                <a:ea typeface="Book Antiqua"/>
                <a:cs typeface="Book Antiqua"/>
                <a:sym typeface="Book Antiqua"/>
              </a:defRPr>
            </a:pPr>
            <a:r>
              <a:rPr kumimoji="0" lang="es-ES" sz="2200" b="0" i="0" u="none" strike="noStrike" kern="0" cap="none" spc="0" normalizeH="0" baseline="0" noProof="0" dirty="0">
                <a:ln>
                  <a:noFill/>
                </a:ln>
                <a:solidFill>
                  <a:srgbClr val="A7A7A7">
                    <a:lumMod val="50000"/>
                  </a:srgbClr>
                </a:solidFill>
                <a:effectLst/>
                <a:uLnTx/>
                <a:uFill>
                  <a:solidFill>
                    <a:srgbClr val="000000"/>
                  </a:solidFill>
                </a:uFill>
                <a:latin typeface="Arial Narrow" panose="020B0606020202030204" pitchFamily="34" charset="0"/>
                <a:cs typeface="Arial" panose="020B0604020202020204" pitchFamily="34" charset="0"/>
                <a:sym typeface="Book Antiqua"/>
              </a:rPr>
              <a:t>ANALISE DE DADOS</a:t>
            </a:r>
          </a:p>
          <a:p>
            <a:pPr marL="0" marR="40640" lvl="0" indent="0" algn="just" defTabSz="44958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100000"/>
              <a:buFontTx/>
              <a:buNone/>
              <a:tabLst/>
              <a:defRPr sz="220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Book Antiqua"/>
                <a:ea typeface="Book Antiqua"/>
                <a:cs typeface="Book Antiqua"/>
                <a:sym typeface="Book Antiqua"/>
              </a:defRPr>
            </a:pPr>
            <a:r>
              <a:rPr kumimoji="0" lang="es-ES" sz="2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>
                  <a:solidFill>
                    <a:srgbClr val="000000"/>
                  </a:solidFill>
                </a:uFill>
                <a:latin typeface="Arial Narrow" panose="020B0606020202030204" pitchFamily="34" charset="0"/>
                <a:cs typeface="Arial" panose="020B0604020202020204" pitchFamily="34" charset="0"/>
                <a:sym typeface="Book Antiqua"/>
              </a:rPr>
              <a:t>Texto. </a:t>
            </a:r>
            <a:r>
              <a:rPr kumimoji="0" lang="es-ES" sz="22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>
                  <a:solidFill>
                    <a:srgbClr val="000000"/>
                  </a:solidFill>
                </a:uFill>
                <a:latin typeface="Arial Narrow" panose="020B0606020202030204" pitchFamily="34" charset="0"/>
                <a:cs typeface="Arial" panose="020B0604020202020204" pitchFamily="34" charset="0"/>
                <a:sym typeface="Book Antiqua"/>
              </a:rPr>
              <a:t>Fonte</a:t>
            </a:r>
            <a:r>
              <a:rPr kumimoji="0" lang="es-ES" sz="2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>
                  <a:solidFill>
                    <a:srgbClr val="000000"/>
                  </a:solidFill>
                </a:uFill>
                <a:latin typeface="Arial Narrow" panose="020B0606020202030204" pitchFamily="34" charset="0"/>
                <a:cs typeface="Arial" panose="020B0604020202020204" pitchFamily="34" charset="0"/>
                <a:sym typeface="Book Antiqua"/>
              </a:rPr>
              <a:t>: Arial Narrow, tamaño: 24</a:t>
            </a:r>
            <a:endParaRPr kumimoji="0" lang="es-ES" sz="22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 Narrow" panose="020B0606020202030204" pitchFamily="34" charset="0"/>
              <a:cs typeface="Arial" panose="020B0604020202020204" pitchFamily="34" charset="0"/>
              <a:sym typeface="Book Antiqua"/>
            </a:endParaRPr>
          </a:p>
        </p:txBody>
      </p:sp>
      <p:sp>
        <p:nvSpPr>
          <p:cNvPr id="11" name="Rectángulo">
            <a:extLst>
              <a:ext uri="{FF2B5EF4-FFF2-40B4-BE49-F238E27FC236}">
                <a16:creationId xmlns:a16="http://schemas.microsoft.com/office/drawing/2014/main" id="{A6F3DD1D-7773-4549-CB91-7BB888675749}"/>
              </a:ext>
            </a:extLst>
          </p:cNvPr>
          <p:cNvSpPr/>
          <p:nvPr/>
        </p:nvSpPr>
        <p:spPr>
          <a:xfrm>
            <a:off x="0" y="6427112"/>
            <a:ext cx="627797" cy="430888"/>
          </a:xfrm>
          <a:prstGeom prst="rect">
            <a:avLst/>
          </a:prstGeom>
          <a:solidFill>
            <a:srgbClr val="FFA100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algn="ctr" defTabSz="584200" hangingPunct="0">
              <a:defRPr sz="2200" b="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r>
              <a:rPr lang="es-ES" sz="1200" kern="0" dirty="0">
                <a:solidFill>
                  <a:srgbClr val="FFFFFF"/>
                </a:solidFill>
                <a:latin typeface="Arial Narrow" panose="020B0606020202030204" pitchFamily="34" charset="0"/>
                <a:ea typeface="Helvetica Neue Medium"/>
                <a:cs typeface="Helvetica Neue Medium"/>
                <a:sym typeface="Helvetica Neue Medium"/>
              </a:rPr>
              <a:t>3</a:t>
            </a:r>
            <a:endParaRPr sz="1200" kern="0" dirty="0">
              <a:solidFill>
                <a:srgbClr val="FFFFFF"/>
              </a:solidFill>
              <a:latin typeface="Arial Narrow" panose="020B0606020202030204" pitchFamily="34" charset="0"/>
              <a:ea typeface="Helvetica Neue Medium"/>
              <a:cs typeface="Helvetica Neue Medium"/>
              <a:sym typeface="Helvetica Neue Medium"/>
            </a:endParaRPr>
          </a:p>
        </p:txBody>
      </p:sp>
      <p:pic>
        <p:nvPicPr>
          <p:cNvPr id="3" name="Imagem 2">
            <a:extLst>
              <a:ext uri="{FF2B5EF4-FFF2-40B4-BE49-F238E27FC236}">
                <a16:creationId xmlns:a16="http://schemas.microsoft.com/office/drawing/2014/main" id="{4BC2F98E-78A7-91C8-B4D9-5E41EAD7992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10422" y="-44045"/>
            <a:ext cx="3981577" cy="13274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62342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>
            <a:extLst>
              <a:ext uri="{FF2B5EF4-FFF2-40B4-BE49-F238E27FC236}">
                <a16:creationId xmlns:a16="http://schemas.microsoft.com/office/drawing/2014/main" id="{12E682BD-2FD2-84AC-E1DA-1BDB9A367C54}"/>
              </a:ext>
            </a:extLst>
          </p:cNvPr>
          <p:cNvSpPr txBox="1"/>
          <p:nvPr/>
        </p:nvSpPr>
        <p:spPr>
          <a:xfrm>
            <a:off x="0" y="-8019"/>
            <a:ext cx="12192000" cy="1291459"/>
          </a:xfrm>
          <a:prstGeom prst="rect">
            <a:avLst/>
          </a:prstGeom>
          <a:solidFill>
            <a:srgbClr val="E5F6FF">
              <a:alpha val="64706"/>
            </a:srgbClr>
          </a:solidFill>
          <a:ln w="12700">
            <a:noFill/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normAutofit/>
          </a:bodyPr>
          <a:lstStyle>
            <a:lvl1pPr indent="508000" defTabSz="457200">
              <a:defRPr sz="3000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lang="es-ES" sz="2800" b="1" dirty="0">
                <a:solidFill>
                  <a:srgbClr val="002060"/>
                </a:solidFill>
                <a:latin typeface="Arial Narrow" panose="020B0606020202030204" pitchFamily="34" charset="0"/>
              </a:rPr>
              <a:t>RESULTADOS</a:t>
            </a: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5F8C435C-0E6F-61DF-4EFB-235C999FF90E}"/>
              </a:ext>
            </a:extLst>
          </p:cNvPr>
          <p:cNvSpPr txBox="1"/>
          <p:nvPr/>
        </p:nvSpPr>
        <p:spPr>
          <a:xfrm>
            <a:off x="407963" y="1842869"/>
            <a:ext cx="7853288" cy="8592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700"/>
              </a:spcBef>
              <a:buSzPct val="100000"/>
              <a:defRPr sz="2200">
                <a:solidFill>
                  <a:srgbClr val="000000"/>
                </a:solidFill>
                <a:latin typeface="Book Antiqua"/>
                <a:ea typeface="Book Antiqua"/>
                <a:cs typeface="Book Antiqua"/>
                <a:sym typeface="Book Antiqua"/>
              </a:defRPr>
            </a:pPr>
            <a:r>
              <a:rPr lang="pt-BR" sz="2200" dirty="0">
                <a:latin typeface="Arial Narrow" panose="020B0606020202030204" pitchFamily="34" charset="0"/>
                <a:cs typeface="Arial" panose="020B0604020202020204" pitchFamily="34" charset="0"/>
              </a:rPr>
              <a:t>Tabelas/Gráficos/Figuras com os principais resultados</a:t>
            </a:r>
            <a:endParaRPr lang="es-ES" sz="2200" dirty="0">
              <a:latin typeface="Arial Narrow" panose="020B0606020202030204" pitchFamily="34" charset="0"/>
              <a:cs typeface="Arial" panose="020B0604020202020204" pitchFamily="34" charset="0"/>
            </a:endParaRPr>
          </a:p>
          <a:p>
            <a:pPr>
              <a:spcBef>
                <a:spcPts val="700"/>
              </a:spcBef>
              <a:buSzPct val="100000"/>
              <a:defRPr sz="2200">
                <a:solidFill>
                  <a:srgbClr val="000000"/>
                </a:solidFill>
                <a:latin typeface="Book Antiqua"/>
                <a:ea typeface="Book Antiqua"/>
                <a:cs typeface="Book Antiqua"/>
                <a:sym typeface="Book Antiqua"/>
              </a:defRPr>
            </a:pPr>
            <a:r>
              <a:rPr lang="es-ES" sz="2200" dirty="0">
                <a:latin typeface="Arial Narrow" panose="020B0606020202030204" pitchFamily="34" charset="0"/>
                <a:cs typeface="Arial" panose="020B0604020202020204" pitchFamily="34" charset="0"/>
              </a:rPr>
              <a:t>Texto. </a:t>
            </a:r>
            <a:r>
              <a:rPr lang="es-ES" sz="2200" dirty="0" err="1">
                <a:latin typeface="Arial Narrow" panose="020B0606020202030204" pitchFamily="34" charset="0"/>
                <a:cs typeface="Arial" panose="020B0604020202020204" pitchFamily="34" charset="0"/>
              </a:rPr>
              <a:t>Fonte</a:t>
            </a:r>
            <a:r>
              <a:rPr lang="es-ES" sz="2200" dirty="0">
                <a:latin typeface="Arial Narrow" panose="020B0606020202030204" pitchFamily="34" charset="0"/>
                <a:cs typeface="Arial" panose="020B0604020202020204" pitchFamily="34" charset="0"/>
              </a:rPr>
              <a:t>: Arial Narrow, tamaño: 24</a:t>
            </a:r>
          </a:p>
        </p:txBody>
      </p:sp>
      <p:sp>
        <p:nvSpPr>
          <p:cNvPr id="3" name="Rectángulo">
            <a:extLst>
              <a:ext uri="{FF2B5EF4-FFF2-40B4-BE49-F238E27FC236}">
                <a16:creationId xmlns:a16="http://schemas.microsoft.com/office/drawing/2014/main" id="{546E8472-4573-29A5-A09F-4AAEB2C87B36}"/>
              </a:ext>
            </a:extLst>
          </p:cNvPr>
          <p:cNvSpPr/>
          <p:nvPr/>
        </p:nvSpPr>
        <p:spPr>
          <a:xfrm>
            <a:off x="0" y="6427112"/>
            <a:ext cx="627797" cy="430888"/>
          </a:xfrm>
          <a:prstGeom prst="rect">
            <a:avLst/>
          </a:prstGeom>
          <a:solidFill>
            <a:srgbClr val="FFA100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algn="ctr" defTabSz="584200" hangingPunct="0">
              <a:defRPr sz="2200" b="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r>
              <a:rPr lang="es-ES" sz="1200" kern="0" dirty="0">
                <a:solidFill>
                  <a:srgbClr val="FFFFFF"/>
                </a:solidFill>
                <a:latin typeface="Arial Narrow" panose="020B0606020202030204" pitchFamily="34" charset="0"/>
                <a:ea typeface="Helvetica Neue Medium"/>
                <a:cs typeface="Helvetica Neue Medium"/>
                <a:sym typeface="Helvetica Neue Medium"/>
              </a:rPr>
              <a:t>4</a:t>
            </a:r>
            <a:endParaRPr sz="1200" kern="0" dirty="0">
              <a:solidFill>
                <a:srgbClr val="FFFFFF"/>
              </a:solidFill>
              <a:latin typeface="Arial Narrow" panose="020B0606020202030204" pitchFamily="34" charset="0"/>
              <a:ea typeface="Helvetica Neue Medium"/>
              <a:cs typeface="Helvetica Neue Medium"/>
              <a:sym typeface="Helvetica Neue Medium"/>
            </a:endParaRPr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350ACE94-B918-8273-1055-03823AF8930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10422" y="-44045"/>
            <a:ext cx="3981577" cy="13274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83913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>
            <a:extLst>
              <a:ext uri="{FF2B5EF4-FFF2-40B4-BE49-F238E27FC236}">
                <a16:creationId xmlns:a16="http://schemas.microsoft.com/office/drawing/2014/main" id="{12E682BD-2FD2-84AC-E1DA-1BDB9A367C54}"/>
              </a:ext>
            </a:extLst>
          </p:cNvPr>
          <p:cNvSpPr txBox="1"/>
          <p:nvPr/>
        </p:nvSpPr>
        <p:spPr>
          <a:xfrm>
            <a:off x="0" y="-8019"/>
            <a:ext cx="12192000" cy="1291459"/>
          </a:xfrm>
          <a:prstGeom prst="rect">
            <a:avLst/>
          </a:prstGeom>
          <a:solidFill>
            <a:srgbClr val="E5F6FF">
              <a:alpha val="64706"/>
            </a:srgbClr>
          </a:solidFill>
          <a:ln w="12700">
            <a:noFill/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normAutofit/>
          </a:bodyPr>
          <a:lstStyle>
            <a:lvl1pPr indent="508000" defTabSz="457200">
              <a:defRPr sz="3000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lang="es-ES" sz="2800" b="1" dirty="0">
                <a:solidFill>
                  <a:srgbClr val="002060"/>
                </a:solidFill>
                <a:latin typeface="Arial Narrow" panose="020B0606020202030204" pitchFamily="34" charset="0"/>
              </a:rPr>
              <a:t>DISCUSSÃO</a:t>
            </a: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1F667D34-A64B-E55A-430B-4A729FB2154A}"/>
              </a:ext>
            </a:extLst>
          </p:cNvPr>
          <p:cNvSpPr txBox="1"/>
          <p:nvPr/>
        </p:nvSpPr>
        <p:spPr>
          <a:xfrm>
            <a:off x="407963" y="1842869"/>
            <a:ext cx="6098344" cy="4308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Tx/>
              <a:buSzPct val="100000"/>
              <a:buFontTx/>
              <a:buNone/>
              <a:tabLst/>
              <a:defRPr sz="2200">
                <a:solidFill>
                  <a:srgbClr val="000000"/>
                </a:solidFill>
                <a:latin typeface="Book Antiqua"/>
                <a:ea typeface="Book Antiqua"/>
                <a:cs typeface="Book Antiqua"/>
                <a:sym typeface="Book Antiqua"/>
              </a:defRPr>
            </a:pPr>
            <a:r>
              <a:rPr kumimoji="0" lang="es-ES" sz="2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Narrow" panose="020B0606020202030204" pitchFamily="34" charset="0"/>
                <a:cs typeface="Arial" panose="020B0604020202020204" pitchFamily="34" charset="0"/>
                <a:sym typeface="Book Antiqua"/>
              </a:rPr>
              <a:t>Texto. </a:t>
            </a:r>
            <a:r>
              <a:rPr kumimoji="0" lang="es-ES" sz="22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Narrow" panose="020B0606020202030204" pitchFamily="34" charset="0"/>
                <a:cs typeface="Arial" panose="020B0604020202020204" pitchFamily="34" charset="0"/>
                <a:sym typeface="Book Antiqua"/>
              </a:rPr>
              <a:t>Fonte</a:t>
            </a:r>
            <a:r>
              <a:rPr kumimoji="0" lang="es-ES" sz="2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Narrow" panose="020B0606020202030204" pitchFamily="34" charset="0"/>
                <a:cs typeface="Arial" panose="020B0604020202020204" pitchFamily="34" charset="0"/>
                <a:sym typeface="Book Antiqua"/>
              </a:rPr>
              <a:t>: Arial Narrow, tamaño: 24</a:t>
            </a:r>
          </a:p>
        </p:txBody>
      </p:sp>
      <p:sp>
        <p:nvSpPr>
          <p:cNvPr id="7" name="Rectángulo">
            <a:extLst>
              <a:ext uri="{FF2B5EF4-FFF2-40B4-BE49-F238E27FC236}">
                <a16:creationId xmlns:a16="http://schemas.microsoft.com/office/drawing/2014/main" id="{66B9608F-AB3C-FD9B-9FB8-82EB593CA162}"/>
              </a:ext>
            </a:extLst>
          </p:cNvPr>
          <p:cNvSpPr/>
          <p:nvPr/>
        </p:nvSpPr>
        <p:spPr>
          <a:xfrm>
            <a:off x="0" y="6427112"/>
            <a:ext cx="627797" cy="430888"/>
          </a:xfrm>
          <a:prstGeom prst="rect">
            <a:avLst/>
          </a:prstGeom>
          <a:solidFill>
            <a:srgbClr val="FFA100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algn="ctr" defTabSz="584200" hangingPunct="0">
              <a:defRPr sz="2200" b="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r>
              <a:rPr lang="es-ES" sz="1200" kern="0" dirty="0">
                <a:solidFill>
                  <a:srgbClr val="FFFFFF"/>
                </a:solidFill>
                <a:latin typeface="Arial Narrow" panose="020B0606020202030204" pitchFamily="34" charset="0"/>
                <a:ea typeface="Helvetica Neue Medium"/>
                <a:cs typeface="Helvetica Neue Medium"/>
                <a:sym typeface="Helvetica Neue Medium"/>
              </a:rPr>
              <a:t>5</a:t>
            </a:r>
            <a:endParaRPr sz="1200" kern="0" dirty="0">
              <a:solidFill>
                <a:srgbClr val="FFFFFF"/>
              </a:solidFill>
              <a:latin typeface="Arial Narrow" panose="020B0606020202030204" pitchFamily="34" charset="0"/>
              <a:ea typeface="Helvetica Neue Medium"/>
              <a:cs typeface="Helvetica Neue Medium"/>
              <a:sym typeface="Helvetica Neue Medium"/>
            </a:endParaRPr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126AD3AD-3598-883E-0E81-F01F5551BCF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10422" y="-44045"/>
            <a:ext cx="3981577" cy="13274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53514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>
            <a:extLst>
              <a:ext uri="{FF2B5EF4-FFF2-40B4-BE49-F238E27FC236}">
                <a16:creationId xmlns:a16="http://schemas.microsoft.com/office/drawing/2014/main" id="{12E682BD-2FD2-84AC-E1DA-1BDB9A367C54}"/>
              </a:ext>
            </a:extLst>
          </p:cNvPr>
          <p:cNvSpPr txBox="1"/>
          <p:nvPr/>
        </p:nvSpPr>
        <p:spPr>
          <a:xfrm>
            <a:off x="0" y="-8019"/>
            <a:ext cx="12192000" cy="1291459"/>
          </a:xfrm>
          <a:prstGeom prst="rect">
            <a:avLst/>
          </a:prstGeom>
          <a:solidFill>
            <a:srgbClr val="E5F6FF">
              <a:alpha val="64706"/>
            </a:srgbClr>
          </a:solidFill>
          <a:ln w="12700">
            <a:noFill/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normAutofit/>
          </a:bodyPr>
          <a:lstStyle>
            <a:lvl1pPr indent="508000" defTabSz="457200">
              <a:defRPr sz="3000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lang="es-ES" sz="2800" b="1" dirty="0">
                <a:solidFill>
                  <a:srgbClr val="002060"/>
                </a:solidFill>
                <a:latin typeface="Arial Narrow" panose="020B0606020202030204" pitchFamily="34" charset="0"/>
              </a:rPr>
              <a:t>CONCLUSÕES</a:t>
            </a: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1F667D34-A64B-E55A-430B-4A729FB2154A}"/>
              </a:ext>
            </a:extLst>
          </p:cNvPr>
          <p:cNvSpPr txBox="1"/>
          <p:nvPr/>
        </p:nvSpPr>
        <p:spPr>
          <a:xfrm>
            <a:off x="407963" y="1842869"/>
            <a:ext cx="6098344" cy="4308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Tx/>
              <a:buSzPct val="100000"/>
              <a:buFontTx/>
              <a:buNone/>
              <a:tabLst/>
              <a:defRPr sz="2200">
                <a:solidFill>
                  <a:srgbClr val="000000"/>
                </a:solidFill>
                <a:latin typeface="Book Antiqua"/>
                <a:ea typeface="Book Antiqua"/>
                <a:cs typeface="Book Antiqua"/>
                <a:sym typeface="Book Antiqua"/>
              </a:defRPr>
            </a:pPr>
            <a:r>
              <a:rPr kumimoji="0" lang="es-ES" sz="2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Narrow" panose="020B0606020202030204" pitchFamily="34" charset="0"/>
                <a:cs typeface="Arial" panose="020B0604020202020204" pitchFamily="34" charset="0"/>
                <a:sym typeface="Book Antiqua"/>
              </a:rPr>
              <a:t>Texto. </a:t>
            </a:r>
            <a:r>
              <a:rPr kumimoji="0" lang="es-ES" sz="22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Narrow" panose="020B0606020202030204" pitchFamily="34" charset="0"/>
                <a:cs typeface="Arial" panose="020B0604020202020204" pitchFamily="34" charset="0"/>
                <a:sym typeface="Book Antiqua"/>
              </a:rPr>
              <a:t>Fonte</a:t>
            </a:r>
            <a:r>
              <a:rPr kumimoji="0" lang="es-ES" sz="2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Narrow" panose="020B0606020202030204" pitchFamily="34" charset="0"/>
                <a:cs typeface="Arial" panose="020B0604020202020204" pitchFamily="34" charset="0"/>
                <a:sym typeface="Book Antiqua"/>
              </a:rPr>
              <a:t>: Arial Narrow, tamaño: 24</a:t>
            </a:r>
          </a:p>
        </p:txBody>
      </p:sp>
      <p:sp>
        <p:nvSpPr>
          <p:cNvPr id="2" name="Rectángulo">
            <a:extLst>
              <a:ext uri="{FF2B5EF4-FFF2-40B4-BE49-F238E27FC236}">
                <a16:creationId xmlns:a16="http://schemas.microsoft.com/office/drawing/2014/main" id="{F19A9B48-BD0E-BB52-BECD-388F7044187C}"/>
              </a:ext>
            </a:extLst>
          </p:cNvPr>
          <p:cNvSpPr/>
          <p:nvPr/>
        </p:nvSpPr>
        <p:spPr>
          <a:xfrm>
            <a:off x="0" y="6427112"/>
            <a:ext cx="627797" cy="430888"/>
          </a:xfrm>
          <a:prstGeom prst="rect">
            <a:avLst/>
          </a:prstGeom>
          <a:solidFill>
            <a:srgbClr val="FFA100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algn="ctr" defTabSz="584200" hangingPunct="0">
              <a:defRPr sz="2200" b="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r>
              <a:rPr lang="es-ES" sz="1200" kern="0" dirty="0">
                <a:solidFill>
                  <a:srgbClr val="FFFFFF"/>
                </a:solidFill>
                <a:latin typeface="Arial Narrow" panose="020B0606020202030204" pitchFamily="34" charset="0"/>
                <a:ea typeface="Helvetica Neue Medium"/>
                <a:cs typeface="Helvetica Neue Medium"/>
                <a:sym typeface="Helvetica Neue Medium"/>
              </a:rPr>
              <a:t>6</a:t>
            </a:r>
            <a:endParaRPr sz="1200" kern="0" dirty="0">
              <a:solidFill>
                <a:srgbClr val="FFFFFF"/>
              </a:solidFill>
              <a:latin typeface="Arial Narrow" panose="020B0606020202030204" pitchFamily="34" charset="0"/>
              <a:ea typeface="Helvetica Neue Medium"/>
              <a:cs typeface="Helvetica Neue Medium"/>
              <a:sym typeface="Helvetica Neue Medium"/>
            </a:endParaRPr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9DD56BC6-8A92-D648-DFD4-80A17EFCD0E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10422" y="-44045"/>
            <a:ext cx="3981577" cy="13274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214667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>
            <a:extLst>
              <a:ext uri="{FF2B5EF4-FFF2-40B4-BE49-F238E27FC236}">
                <a16:creationId xmlns:a16="http://schemas.microsoft.com/office/drawing/2014/main" id="{12E682BD-2FD2-84AC-E1DA-1BDB9A367C54}"/>
              </a:ext>
            </a:extLst>
          </p:cNvPr>
          <p:cNvSpPr txBox="1"/>
          <p:nvPr/>
        </p:nvSpPr>
        <p:spPr>
          <a:xfrm>
            <a:off x="0" y="-8019"/>
            <a:ext cx="12192000" cy="1291459"/>
          </a:xfrm>
          <a:prstGeom prst="rect">
            <a:avLst/>
          </a:prstGeom>
          <a:solidFill>
            <a:srgbClr val="E5F6FF">
              <a:alpha val="64706"/>
            </a:srgbClr>
          </a:solidFill>
          <a:ln w="12700">
            <a:noFill/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normAutofit/>
          </a:bodyPr>
          <a:lstStyle>
            <a:lvl1pPr indent="508000" defTabSz="457200">
              <a:defRPr sz="3000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lang="es-ES" sz="2800" b="1" dirty="0">
                <a:solidFill>
                  <a:srgbClr val="002060"/>
                </a:solidFill>
                <a:latin typeface="Arial Narrow" panose="020B0606020202030204" pitchFamily="34" charset="0"/>
              </a:rPr>
              <a:t>REFERÊNCIAS</a:t>
            </a: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1F667D34-A64B-E55A-430B-4A729FB2154A}"/>
              </a:ext>
            </a:extLst>
          </p:cNvPr>
          <p:cNvSpPr txBox="1"/>
          <p:nvPr/>
        </p:nvSpPr>
        <p:spPr>
          <a:xfrm>
            <a:off x="407963" y="1842869"/>
            <a:ext cx="6098344" cy="4308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Tx/>
              <a:buSzPct val="100000"/>
              <a:buFontTx/>
              <a:buNone/>
              <a:tabLst/>
              <a:defRPr sz="2200">
                <a:solidFill>
                  <a:srgbClr val="000000"/>
                </a:solidFill>
                <a:latin typeface="Book Antiqua"/>
                <a:ea typeface="Book Antiqua"/>
                <a:cs typeface="Book Antiqua"/>
                <a:sym typeface="Book Antiqua"/>
              </a:defRPr>
            </a:pPr>
            <a:r>
              <a:rPr kumimoji="0" lang="es-ES" sz="2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Narrow" panose="020B0606020202030204" pitchFamily="34" charset="0"/>
                <a:cs typeface="Arial" panose="020B0604020202020204" pitchFamily="34" charset="0"/>
                <a:sym typeface="Book Antiqua"/>
              </a:rPr>
              <a:t>Texto. </a:t>
            </a:r>
            <a:r>
              <a:rPr kumimoji="0" lang="es-ES" sz="22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Narrow" panose="020B0606020202030204" pitchFamily="34" charset="0"/>
                <a:cs typeface="Arial" panose="020B0604020202020204" pitchFamily="34" charset="0"/>
                <a:sym typeface="Book Antiqua"/>
              </a:rPr>
              <a:t>Fonte</a:t>
            </a:r>
            <a:r>
              <a:rPr kumimoji="0" lang="es-ES" sz="2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Narrow" panose="020B0606020202030204" pitchFamily="34" charset="0"/>
                <a:cs typeface="Arial" panose="020B0604020202020204" pitchFamily="34" charset="0"/>
                <a:sym typeface="Book Antiqua"/>
              </a:rPr>
              <a:t>: Arial Narrow, tamaño: 24</a:t>
            </a:r>
          </a:p>
        </p:txBody>
      </p:sp>
      <p:sp>
        <p:nvSpPr>
          <p:cNvPr id="2" name="Rectángulo">
            <a:extLst>
              <a:ext uri="{FF2B5EF4-FFF2-40B4-BE49-F238E27FC236}">
                <a16:creationId xmlns:a16="http://schemas.microsoft.com/office/drawing/2014/main" id="{72FF7CE0-061A-411C-9E44-AC4F26D64674}"/>
              </a:ext>
            </a:extLst>
          </p:cNvPr>
          <p:cNvSpPr/>
          <p:nvPr/>
        </p:nvSpPr>
        <p:spPr>
          <a:xfrm>
            <a:off x="0" y="6427112"/>
            <a:ext cx="627797" cy="430888"/>
          </a:xfrm>
          <a:prstGeom prst="rect">
            <a:avLst/>
          </a:prstGeom>
          <a:solidFill>
            <a:srgbClr val="FFA100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algn="ctr" defTabSz="584200" hangingPunct="0">
              <a:defRPr sz="2200" b="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r>
              <a:rPr lang="es-ES" sz="1200" kern="0" dirty="0">
                <a:solidFill>
                  <a:srgbClr val="FFFFFF"/>
                </a:solidFill>
                <a:latin typeface="Arial Narrow" panose="020B0606020202030204" pitchFamily="34" charset="0"/>
                <a:ea typeface="Helvetica Neue Medium"/>
                <a:cs typeface="Helvetica Neue Medium"/>
                <a:sym typeface="Helvetica Neue Medium"/>
              </a:rPr>
              <a:t>7</a:t>
            </a:r>
            <a:endParaRPr sz="1200" kern="0" dirty="0">
              <a:solidFill>
                <a:srgbClr val="FFFFFF"/>
              </a:solidFill>
              <a:latin typeface="Arial Narrow" panose="020B0606020202030204" pitchFamily="34" charset="0"/>
              <a:ea typeface="Helvetica Neue Medium"/>
              <a:cs typeface="Helvetica Neue Medium"/>
              <a:sym typeface="Helvetica Neue Medium"/>
            </a:endParaRPr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A73E180A-44F1-7D36-731C-6AA5A0192ED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10422" y="-44045"/>
            <a:ext cx="3981577" cy="13274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37743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6B6DBF7-8B0D-6D8F-4C6E-9AB55D6C17C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1 Título">
            <a:extLst>
              <a:ext uri="{FF2B5EF4-FFF2-40B4-BE49-F238E27FC236}">
                <a16:creationId xmlns:a16="http://schemas.microsoft.com/office/drawing/2014/main" id="{F677BFE8-A121-6665-3D94-A930BFDED2D1}"/>
              </a:ext>
            </a:extLst>
          </p:cNvPr>
          <p:cNvSpPr txBox="1">
            <a:spLocks/>
          </p:cNvSpPr>
          <p:nvPr/>
        </p:nvSpPr>
        <p:spPr>
          <a:xfrm>
            <a:off x="1023580" y="2404146"/>
            <a:ext cx="10604311" cy="1470030"/>
          </a:xfrm>
          <a:prstGeom prst="rect">
            <a:avLst/>
          </a:prstGeom>
          <a:solidFill>
            <a:srgbClr val="D1F0FF">
              <a:alpha val="64706"/>
            </a:srgbClr>
          </a:solidFill>
          <a:ln w="25400">
            <a:noFill/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8" tIns="45718" rIns="45718" bIns="45718" anchor="ctr">
            <a:normAutofit/>
          </a:bodyPr>
          <a:lstStyle>
            <a:lvl1pPr marL="0" marR="762000" indent="76200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Arial"/>
                <a:ea typeface="Arial"/>
                <a:cs typeface="Arial"/>
                <a:sym typeface="Arial"/>
              </a:defRPr>
            </a:lvl1pPr>
            <a:lvl2pPr marL="0" marR="0" indent="0" algn="l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000" b="1" i="0" u="none" strike="noStrike" cap="all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2pPr>
            <a:lvl3pPr marL="0" marR="0" indent="0" algn="l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000" b="1" i="0" u="none" strike="noStrike" cap="all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3pPr>
            <a:lvl4pPr marL="0" marR="0" indent="0" algn="l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000" b="1" i="0" u="none" strike="noStrike" cap="all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4pPr>
            <a:lvl5pPr marL="0" marR="0" indent="0" algn="l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000" b="1" i="0" u="none" strike="noStrike" cap="all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5pPr>
            <a:lvl6pPr marL="0" marR="0" indent="0" algn="l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000" b="1" i="0" u="none" strike="noStrike" cap="all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6pPr>
            <a:lvl7pPr marL="0" marR="0" indent="0" algn="l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000" b="1" i="0" u="none" strike="noStrike" cap="all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7pPr>
            <a:lvl8pPr marL="0" marR="0" indent="0" algn="l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000" b="1" i="0" u="none" strike="noStrike" cap="all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8pPr>
            <a:lvl9pPr marL="0" marR="0" indent="0" algn="l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000" b="1" i="0" u="none" strike="noStrike" cap="all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9pPr>
          </a:lstStyle>
          <a:p>
            <a:pPr marL="0" marR="762000" lvl="0" indent="76200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2800" b="1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 Narrow" panose="020B0606020202030204" pitchFamily="34" charset="0"/>
                <a:cs typeface="Arial"/>
                <a:sym typeface="Arial"/>
              </a:rPr>
              <a:t>Título Arial Narrow tamaño 28</a:t>
            </a:r>
          </a:p>
        </p:txBody>
      </p:sp>
      <p:sp>
        <p:nvSpPr>
          <p:cNvPr id="12" name="2 Subtítulo">
            <a:extLst>
              <a:ext uri="{FF2B5EF4-FFF2-40B4-BE49-F238E27FC236}">
                <a16:creationId xmlns:a16="http://schemas.microsoft.com/office/drawing/2014/main" id="{F4DFE83D-C0BD-E2C7-44D1-82007018DEEC}"/>
              </a:ext>
            </a:extLst>
          </p:cNvPr>
          <p:cNvSpPr txBox="1">
            <a:spLocks/>
          </p:cNvSpPr>
          <p:nvPr/>
        </p:nvSpPr>
        <p:spPr>
          <a:xfrm>
            <a:off x="1023580" y="3913088"/>
            <a:ext cx="10604311" cy="767398"/>
          </a:xfrm>
          <a:prstGeom prst="rect">
            <a:avLst/>
          </a:prstGeom>
          <a:solidFill>
            <a:srgbClr val="005986">
              <a:alpha val="64706"/>
            </a:srgbClr>
          </a:solidFill>
          <a:ln w="25400">
            <a:noFill/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8" tIns="45718" rIns="45718" bIns="45718" anchor="t">
            <a:normAutofit/>
          </a:bodyPr>
          <a:lstStyle>
            <a:lvl1pPr marL="0" marR="762000" indent="762000" algn="ctr" defTabSz="914400" rtl="0" latinLnBrk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500" b="0" i="0" u="none" strike="noStrike" cap="none" spc="0" baseline="0">
                <a:solidFill>
                  <a:srgbClr val="FFFFFF"/>
                </a:solidFill>
                <a:uFillTx/>
                <a:latin typeface="Avenir Book"/>
                <a:ea typeface="Avenir Book"/>
                <a:cs typeface="Avenir Book"/>
                <a:sym typeface="Avenir Book"/>
              </a:defRPr>
            </a:lvl1pPr>
            <a:lvl2pPr marL="0" marR="0" indent="0" algn="ctr" defTabSz="914400" rtl="0" latinLnBrk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200" b="0" i="0" u="none" strike="noStrike" cap="none" spc="0" baseline="0">
                <a:solidFill>
                  <a:srgbClr val="888888"/>
                </a:solidFill>
                <a:uFillTx/>
                <a:latin typeface="Arial Narrow" panose="020B0604020202020204" pitchFamily="34" charset="0"/>
                <a:ea typeface="+mn-ea"/>
                <a:cs typeface="Arial Narrow" panose="020B0604020202020204" pitchFamily="34" charset="0"/>
                <a:sym typeface="Calibri"/>
              </a:defRPr>
            </a:lvl2pPr>
            <a:lvl3pPr marL="0" marR="0" indent="0" algn="ctr" defTabSz="914400" rtl="0" latinLnBrk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200" b="0" i="0" u="none" strike="noStrike" cap="none" spc="0" baseline="0">
                <a:solidFill>
                  <a:srgbClr val="888888"/>
                </a:solidFill>
                <a:uFillTx/>
                <a:latin typeface="Arial Narrow" panose="020B0604020202020204" pitchFamily="34" charset="0"/>
                <a:ea typeface="+mn-ea"/>
                <a:cs typeface="Arial Narrow" panose="020B0604020202020204" pitchFamily="34" charset="0"/>
                <a:sym typeface="Calibri"/>
              </a:defRPr>
            </a:lvl3pPr>
            <a:lvl4pPr marL="0" marR="0" indent="0" algn="ctr" defTabSz="914400" rtl="0" latinLnBrk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200" b="0" i="0" u="none" strike="noStrike" cap="none" spc="0" baseline="0">
                <a:solidFill>
                  <a:srgbClr val="888888"/>
                </a:solidFill>
                <a:uFillTx/>
                <a:latin typeface="Arial Narrow" panose="020B0604020202020204" pitchFamily="34" charset="0"/>
                <a:ea typeface="+mn-ea"/>
                <a:cs typeface="Arial Narrow" panose="020B0604020202020204" pitchFamily="34" charset="0"/>
                <a:sym typeface="Calibri"/>
              </a:defRPr>
            </a:lvl4pPr>
            <a:lvl5pPr marL="0" marR="0" indent="0" algn="ctr" defTabSz="914400" rtl="0" latinLnBrk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200" b="0" i="0" u="none" strike="noStrike" cap="none" spc="0" baseline="0">
                <a:solidFill>
                  <a:srgbClr val="888888"/>
                </a:solidFill>
                <a:uFillTx/>
                <a:latin typeface="Arial Narrow" panose="020B0604020202020204" pitchFamily="34" charset="0"/>
                <a:ea typeface="+mn-ea"/>
                <a:cs typeface="Arial Narrow" panose="020B0604020202020204" pitchFamily="34" charset="0"/>
                <a:sym typeface="Calibri"/>
              </a:defRPr>
            </a:lvl5pPr>
            <a:lvl6pPr marL="2514600" marR="0" indent="-228600" algn="l" defTabSz="914400" rtl="0" latinLnBrk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Tx/>
              <a:buSzPct val="100000"/>
              <a:buFontTx/>
              <a:buChar char="•"/>
              <a:tabLst/>
              <a:defRPr sz="2000" b="0" i="0" u="none" strike="noStrike" cap="none" spc="0" baseline="0">
                <a:solidFill>
                  <a:srgbClr val="888888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6pPr>
            <a:lvl7pPr marL="2971800" marR="0" indent="-228600" algn="l" defTabSz="914400" rtl="0" latinLnBrk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Tx/>
              <a:buSzPct val="100000"/>
              <a:buFontTx/>
              <a:buChar char="•"/>
              <a:tabLst/>
              <a:defRPr sz="2000" b="0" i="0" u="none" strike="noStrike" cap="none" spc="0" baseline="0">
                <a:solidFill>
                  <a:srgbClr val="888888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7pPr>
            <a:lvl8pPr marL="3428998" marR="0" indent="-228599" algn="l" defTabSz="914400" rtl="0" latinLnBrk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Tx/>
              <a:buSzPct val="100000"/>
              <a:buFontTx/>
              <a:buChar char="•"/>
              <a:tabLst/>
              <a:defRPr sz="2000" b="0" i="0" u="none" strike="noStrike" cap="none" spc="0" baseline="0">
                <a:solidFill>
                  <a:srgbClr val="888888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8pPr>
            <a:lvl9pPr marL="3886198" marR="0" indent="-228598" algn="l" defTabSz="914400" rtl="0" latinLnBrk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Tx/>
              <a:buSzPct val="100000"/>
              <a:buFontTx/>
              <a:buChar char="•"/>
              <a:tabLst/>
              <a:defRPr sz="2000" b="0" i="0" u="none" strike="noStrike" cap="none" spc="0" baseline="0">
                <a:solidFill>
                  <a:srgbClr val="888888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9pPr>
          </a:lstStyle>
          <a:p>
            <a:pPr marL="0" marR="762000" lvl="0" indent="762000" algn="ctr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24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 Narrow" panose="020B0606020202030204" pitchFamily="34" charset="0"/>
                <a:cs typeface="Arial" panose="020B0604020202020204" pitchFamily="34" charset="0"/>
                <a:sym typeface="Avenir Book"/>
              </a:rPr>
              <a:t>Autores  Arial Narrow tamaño 24</a:t>
            </a:r>
          </a:p>
        </p:txBody>
      </p:sp>
      <p:sp>
        <p:nvSpPr>
          <p:cNvPr id="14" name="CuadroTexto 13">
            <a:extLst>
              <a:ext uri="{FF2B5EF4-FFF2-40B4-BE49-F238E27FC236}">
                <a16:creationId xmlns:a16="http://schemas.microsoft.com/office/drawing/2014/main" id="{09F1731B-EC8B-9AEF-7D40-A18F0124736E}"/>
              </a:ext>
            </a:extLst>
          </p:cNvPr>
          <p:cNvSpPr txBox="1"/>
          <p:nvPr/>
        </p:nvSpPr>
        <p:spPr>
          <a:xfrm>
            <a:off x="1023580" y="4721022"/>
            <a:ext cx="10604311" cy="369332"/>
          </a:xfrm>
          <a:prstGeom prst="rect">
            <a:avLst/>
          </a:prstGeom>
          <a:solidFill>
            <a:srgbClr val="E5F6FF"/>
          </a:solidFill>
          <a:ln w="12700" cap="flat">
            <a:noFill/>
            <a:miter lim="400000"/>
          </a:ln>
          <a:effectLst/>
          <a:sp3d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kern="0" dirty="0">
                <a:solidFill>
                  <a:srgbClr val="000000"/>
                </a:solidFill>
                <a:latin typeface="Arial Narrow" panose="020B0606020202030204" pitchFamily="34" charset="0"/>
                <a:cs typeface="Helvetica"/>
                <a:sym typeface="Helvetica"/>
              </a:rPr>
              <a:t>A</a:t>
            </a:r>
            <a:r>
              <a:rPr kumimoji="0" lang="es-ES" sz="18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Helvetica"/>
                <a:sym typeface="Helvetica"/>
              </a:rPr>
              <a:t>filiação</a:t>
            </a:r>
            <a:r>
              <a:rPr kumimoji="0" lang="es-E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Helvetica"/>
                <a:sym typeface="Helvetica"/>
              </a:rPr>
              <a:t> dos autores. Arial Narrow tamaño 18</a:t>
            </a:r>
          </a:p>
        </p:txBody>
      </p:sp>
      <p:graphicFrame>
        <p:nvGraphicFramePr>
          <p:cNvPr id="5" name="Tabla 5">
            <a:extLst>
              <a:ext uri="{FF2B5EF4-FFF2-40B4-BE49-F238E27FC236}">
                <a16:creationId xmlns:a16="http://schemas.microsoft.com/office/drawing/2014/main" id="{AA200446-A9A1-7E8F-E83C-1802706C7658}"/>
              </a:ext>
            </a:extLst>
          </p:cNvPr>
          <p:cNvGraphicFramePr>
            <a:graphicFrameLocks noGrp="1"/>
          </p:cNvGraphicFramePr>
          <p:nvPr/>
        </p:nvGraphicFramePr>
        <p:xfrm>
          <a:off x="5688731" y="555584"/>
          <a:ext cx="2444466" cy="731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44466">
                  <a:extLst>
                    <a:ext uri="{9D8B030D-6E8A-4147-A177-3AD203B41FA5}">
                      <a16:colId xmlns:a16="http://schemas.microsoft.com/office/drawing/2014/main" val="1260535368"/>
                    </a:ext>
                  </a:extLst>
                </a:gridCol>
              </a:tblGrid>
              <a:tr h="265422">
                <a:tc>
                  <a:txBody>
                    <a:bodyPr/>
                    <a:lstStyle/>
                    <a:p>
                      <a:r>
                        <a:rPr lang="es-ES" sz="1400" dirty="0">
                          <a:solidFill>
                            <a:srgbClr val="C00000"/>
                          </a:solidFill>
                        </a:rPr>
                        <a:t>Espacio destinado para el </a:t>
                      </a:r>
                    </a:p>
                    <a:p>
                      <a:r>
                        <a:rPr lang="es-ES" sz="1400" dirty="0">
                          <a:solidFill>
                            <a:srgbClr val="C00000"/>
                          </a:solidFill>
                        </a:rPr>
                        <a:t>logo institucional del participante 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77635980"/>
                  </a:ext>
                </a:extLst>
              </a:tr>
            </a:tbl>
          </a:graphicData>
        </a:graphic>
      </p:graphicFrame>
      <p:pic>
        <p:nvPicPr>
          <p:cNvPr id="3" name="Imagem 2">
            <a:extLst>
              <a:ext uri="{FF2B5EF4-FFF2-40B4-BE49-F238E27FC236}">
                <a16:creationId xmlns:a16="http://schemas.microsoft.com/office/drawing/2014/main" id="{82A6610C-C440-05FB-80B2-10E8925F931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02240" y="203255"/>
            <a:ext cx="1325651" cy="1539689"/>
          </a:xfrm>
          <a:prstGeom prst="rect">
            <a:avLst/>
          </a:prstGeom>
        </p:spPr>
      </p:pic>
      <p:pic>
        <p:nvPicPr>
          <p:cNvPr id="7" name="Imagem 6">
            <a:extLst>
              <a:ext uri="{FF2B5EF4-FFF2-40B4-BE49-F238E27FC236}">
                <a16:creationId xmlns:a16="http://schemas.microsoft.com/office/drawing/2014/main" id="{4E31B611-E4C7-D8EC-AFD5-61C862245E6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4109" y="203255"/>
            <a:ext cx="4618048" cy="15396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234786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403</TotalTime>
  <Words>187</Words>
  <Application>Microsoft Office PowerPoint</Application>
  <PresentationFormat>Ecrã Panorâmico</PresentationFormat>
  <Paragraphs>42</Paragraphs>
  <Slides>9</Slides>
  <Notes>0</Notes>
  <HiddenSlides>0</HiddenSlides>
  <MMClips>0</MMClips>
  <ScaleCrop>false</ScaleCrop>
  <HeadingPairs>
    <vt:vector size="6" baseType="variant">
      <vt:variant>
        <vt:lpstr>Tipos de letra usados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dos diapositivos</vt:lpstr>
      </vt:variant>
      <vt:variant>
        <vt:i4>9</vt:i4>
      </vt:variant>
    </vt:vector>
  </HeadingPairs>
  <TitlesOfParts>
    <vt:vector size="14" baseType="lpstr">
      <vt:lpstr>Arial</vt:lpstr>
      <vt:lpstr>Arial Narrow</vt:lpstr>
      <vt:lpstr>Calibri</vt:lpstr>
      <vt:lpstr>Calibri Light</vt:lpstr>
      <vt:lpstr>Tema de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Daniela Celia Montesdeoca Ramírez</dc:creator>
  <cp:lastModifiedBy>Sónia Góis</cp:lastModifiedBy>
  <cp:revision>21</cp:revision>
  <dcterms:created xsi:type="dcterms:W3CDTF">2023-03-04T18:06:41Z</dcterms:created>
  <dcterms:modified xsi:type="dcterms:W3CDTF">2026-04-06T14:02:24Z</dcterms:modified>
</cp:coreProperties>
</file>