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1"/>
  </p:notesMasterIdLst>
  <p:sldIdLst>
    <p:sldId id="271" r:id="rId2"/>
    <p:sldId id="257" r:id="rId3"/>
    <p:sldId id="269" r:id="rId4"/>
    <p:sldId id="275" r:id="rId5"/>
    <p:sldId id="276" r:id="rId6"/>
    <p:sldId id="277" r:id="rId7"/>
    <p:sldId id="278" r:id="rId8"/>
    <p:sldId id="279" r:id="rId9"/>
    <p:sldId id="274" r:id="rId10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FFFFF"/>
    <a:srgbClr val="F3FFFF"/>
    <a:srgbClr val="D1F0FF"/>
    <a:srgbClr val="DDF6FF"/>
    <a:srgbClr val="EBF8FF"/>
    <a:srgbClr val="E5F6FF"/>
    <a:srgbClr val="E1F5FF"/>
    <a:srgbClr val="006699"/>
    <a:srgbClr val="005986"/>
    <a:srgbClr val="B7B7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B10F973-219B-4611-A665-1DCE05F90650}" v="26" dt="2026-04-06T15:56:43.75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70" d="100"/>
          <a:sy n="70" d="100"/>
        </p:scale>
        <p:origin x="1094" y="250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17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ita Figueiredo" userId="a0f8c152-212a-4c79-805f-164f97375f80" providerId="ADAL" clId="{1F59D844-3D91-4A7A-A8EB-329679FBDD30}"/>
    <pc:docChg chg="undo custSel addSld delSld modSld sldOrd modMainMaster">
      <pc:chgData name="Rita Figueiredo" userId="a0f8c152-212a-4c79-805f-164f97375f80" providerId="ADAL" clId="{1F59D844-3D91-4A7A-A8EB-329679FBDD30}" dt="2026-04-06T15:56:54.659" v="146" actId="478"/>
      <pc:docMkLst>
        <pc:docMk/>
      </pc:docMkLst>
      <pc:sldChg chg="addSp delSp modSp mod ord chgLayout">
        <pc:chgData name="Rita Figueiredo" userId="a0f8c152-212a-4c79-805f-164f97375f80" providerId="ADAL" clId="{1F59D844-3D91-4A7A-A8EB-329679FBDD30}" dt="2026-04-06T15:55:28.702" v="134" actId="1076"/>
        <pc:sldMkLst>
          <pc:docMk/>
          <pc:sldMk cId="1685383442" sldId="257"/>
        </pc:sldMkLst>
        <pc:spChg chg="del">
          <ac:chgData name="Rita Figueiredo" userId="a0f8c152-212a-4c79-805f-164f97375f80" providerId="ADAL" clId="{1F59D844-3D91-4A7A-A8EB-329679FBDD30}" dt="2026-04-06T15:53:47.869" v="123" actId="478"/>
          <ac:spMkLst>
            <pc:docMk/>
            <pc:sldMk cId="1685383442" sldId="257"/>
            <ac:spMk id="2" creationId="{301962D2-A325-4893-8A26-9D9CFBFE1A4E}"/>
          </ac:spMkLst>
        </pc:spChg>
        <pc:spChg chg="add mod ord">
          <ac:chgData name="Rita Figueiredo" userId="a0f8c152-212a-4c79-805f-164f97375f80" providerId="ADAL" clId="{1F59D844-3D91-4A7A-A8EB-329679FBDD30}" dt="2026-04-06T15:53:39.835" v="122" actId="700"/>
          <ac:spMkLst>
            <pc:docMk/>
            <pc:sldMk cId="1685383442" sldId="257"/>
            <ac:spMk id="3" creationId="{A3F9E0DC-6B41-3BD8-58AD-3CE3FB5FA4E1}"/>
          </ac:spMkLst>
        </pc:spChg>
        <pc:spChg chg="add del mod ord">
          <ac:chgData name="Rita Figueiredo" userId="a0f8c152-212a-4c79-805f-164f97375f80" providerId="ADAL" clId="{1F59D844-3D91-4A7A-A8EB-329679FBDD30}" dt="2026-04-06T15:39:10.471" v="57" actId="478"/>
          <ac:spMkLst>
            <pc:docMk/>
            <pc:sldMk cId="1685383442" sldId="257"/>
            <ac:spMk id="4" creationId="{F7524B15-A695-3941-6CE6-8F057D744F97}"/>
          </ac:spMkLst>
        </pc:spChg>
        <pc:spChg chg="mod ord">
          <ac:chgData name="Rita Figueiredo" userId="a0f8c152-212a-4c79-805f-164f97375f80" providerId="ADAL" clId="{1F59D844-3D91-4A7A-A8EB-329679FBDD30}" dt="2026-04-06T15:53:39.835" v="122" actId="700"/>
          <ac:spMkLst>
            <pc:docMk/>
            <pc:sldMk cId="1685383442" sldId="257"/>
            <ac:spMk id="6" creationId="{AAC88920-5479-D285-17DA-EDAD68CD8E21}"/>
          </ac:spMkLst>
        </pc:spChg>
        <pc:spChg chg="add del mod">
          <ac:chgData name="Rita Figueiredo" userId="a0f8c152-212a-4c79-805f-164f97375f80" providerId="ADAL" clId="{1F59D844-3D91-4A7A-A8EB-329679FBDD30}" dt="2026-04-06T15:39:07.253" v="56" actId="478"/>
          <ac:spMkLst>
            <pc:docMk/>
            <pc:sldMk cId="1685383442" sldId="257"/>
            <ac:spMk id="7" creationId="{38740E05-9B54-DE0F-A51D-7099E63659D0}"/>
          </ac:spMkLst>
        </pc:spChg>
        <pc:spChg chg="del">
          <ac:chgData name="Rita Figueiredo" userId="a0f8c152-212a-4c79-805f-164f97375f80" providerId="ADAL" clId="{1F59D844-3D91-4A7A-A8EB-329679FBDD30}" dt="2026-04-06T15:55:24.685" v="133" actId="478"/>
          <ac:spMkLst>
            <pc:docMk/>
            <pc:sldMk cId="1685383442" sldId="257"/>
            <ac:spMk id="8" creationId="{72D6E9E3-2708-15FA-DBE7-7E607C8FB11F}"/>
          </ac:spMkLst>
        </pc:spChg>
        <pc:spChg chg="add mod ord">
          <ac:chgData name="Rita Figueiredo" userId="a0f8c152-212a-4c79-805f-164f97375f80" providerId="ADAL" clId="{1F59D844-3D91-4A7A-A8EB-329679FBDD30}" dt="2026-04-06T15:55:28.702" v="134" actId="1076"/>
          <ac:spMkLst>
            <pc:docMk/>
            <pc:sldMk cId="1685383442" sldId="257"/>
            <ac:spMk id="9" creationId="{3F8D816F-4DE1-FD30-C564-5462CF33D4F4}"/>
          </ac:spMkLst>
        </pc:spChg>
        <pc:picChg chg="del">
          <ac:chgData name="Rita Figueiredo" userId="a0f8c152-212a-4c79-805f-164f97375f80" providerId="ADAL" clId="{1F59D844-3D91-4A7A-A8EB-329679FBDD30}" dt="2026-04-06T15:44:13.773" v="78" actId="478"/>
          <ac:picMkLst>
            <pc:docMk/>
            <pc:sldMk cId="1685383442" sldId="257"/>
            <ac:picMk id="5" creationId="{991C6941-DB6C-2A64-AE21-B6FE342D7C58}"/>
          </ac:picMkLst>
        </pc:picChg>
      </pc:sldChg>
      <pc:sldChg chg="modSp del mod">
        <pc:chgData name="Rita Figueiredo" userId="a0f8c152-212a-4c79-805f-164f97375f80" providerId="ADAL" clId="{1F59D844-3D91-4A7A-A8EB-329679FBDD30}" dt="2026-04-06T15:46:00.224" v="95" actId="47"/>
        <pc:sldMkLst>
          <pc:docMk/>
          <pc:sldMk cId="516234226" sldId="264"/>
        </pc:sldMkLst>
        <pc:spChg chg="mod">
          <ac:chgData name="Rita Figueiredo" userId="a0f8c152-212a-4c79-805f-164f97375f80" providerId="ADAL" clId="{1F59D844-3D91-4A7A-A8EB-329679FBDD30}" dt="2026-04-06T15:44:49.542" v="82" actId="1076"/>
          <ac:spMkLst>
            <pc:docMk/>
            <pc:sldMk cId="516234226" sldId="264"/>
            <ac:spMk id="4" creationId="{12E682BD-2FD2-84AC-E1DA-1BDB9A367C54}"/>
          </ac:spMkLst>
        </pc:spChg>
        <pc:spChg chg="mod">
          <ac:chgData name="Rita Figueiredo" userId="a0f8c152-212a-4c79-805f-164f97375f80" providerId="ADAL" clId="{1F59D844-3D91-4A7A-A8EB-329679FBDD30}" dt="2026-04-06T15:44:48.779" v="81" actId="1076"/>
          <ac:spMkLst>
            <pc:docMk/>
            <pc:sldMk cId="516234226" sldId="264"/>
            <ac:spMk id="10" creationId="{F777E34C-F7EB-4875-336C-0F9C22A02E1C}"/>
          </ac:spMkLst>
        </pc:spChg>
      </pc:sldChg>
      <pc:sldChg chg="del">
        <pc:chgData name="Rita Figueiredo" userId="a0f8c152-212a-4c79-805f-164f97375f80" providerId="ADAL" clId="{1F59D844-3D91-4A7A-A8EB-329679FBDD30}" dt="2026-04-06T15:46:40.804" v="103" actId="47"/>
        <pc:sldMkLst>
          <pc:docMk/>
          <pc:sldMk cId="1938391387" sldId="265"/>
        </pc:sldMkLst>
      </pc:sldChg>
      <pc:sldChg chg="del">
        <pc:chgData name="Rita Figueiredo" userId="a0f8c152-212a-4c79-805f-164f97375f80" providerId="ADAL" clId="{1F59D844-3D91-4A7A-A8EB-329679FBDD30}" dt="2026-04-06T15:47:02.148" v="107" actId="47"/>
        <pc:sldMkLst>
          <pc:docMk/>
          <pc:sldMk cId="465351468" sldId="266"/>
        </pc:sldMkLst>
      </pc:sldChg>
      <pc:sldChg chg="del">
        <pc:chgData name="Rita Figueiredo" userId="a0f8c152-212a-4c79-805f-164f97375f80" providerId="ADAL" clId="{1F59D844-3D91-4A7A-A8EB-329679FBDD30}" dt="2026-04-06T15:56:26.806" v="140" actId="47"/>
        <pc:sldMkLst>
          <pc:docMk/>
          <pc:sldMk cId="1212146678" sldId="267"/>
        </pc:sldMkLst>
      </pc:sldChg>
      <pc:sldChg chg="addSp modSp del mod chgLayout">
        <pc:chgData name="Rita Figueiredo" userId="a0f8c152-212a-4c79-805f-164f97375f80" providerId="ADAL" clId="{1F59D844-3D91-4A7A-A8EB-329679FBDD30}" dt="2026-04-06T15:56:47.851" v="145" actId="47"/>
        <pc:sldMkLst>
          <pc:docMk/>
          <pc:sldMk cId="362377435" sldId="268"/>
        </pc:sldMkLst>
        <pc:spChg chg="mod ord">
          <ac:chgData name="Rita Figueiredo" userId="a0f8c152-212a-4c79-805f-164f97375f80" providerId="ADAL" clId="{1F59D844-3D91-4A7A-A8EB-329679FBDD30}" dt="2026-04-06T15:55:58.938" v="135" actId="700"/>
          <ac:spMkLst>
            <pc:docMk/>
            <pc:sldMk cId="362377435" sldId="268"/>
            <ac:spMk id="6" creationId="{C4A6C72E-DB3A-2C51-B7D2-89FFFF1FFE14}"/>
          </ac:spMkLst>
        </pc:spChg>
        <pc:spChg chg="add mod ord">
          <ac:chgData name="Rita Figueiredo" userId="a0f8c152-212a-4c79-805f-164f97375f80" providerId="ADAL" clId="{1F59D844-3D91-4A7A-A8EB-329679FBDD30}" dt="2026-04-06T15:56:32.486" v="141" actId="1076"/>
          <ac:spMkLst>
            <pc:docMk/>
            <pc:sldMk cId="362377435" sldId="268"/>
            <ac:spMk id="7" creationId="{F573EE9C-CA54-F20A-85EF-197E36D80FDC}"/>
          </ac:spMkLst>
        </pc:spChg>
        <pc:spChg chg="add mod ord">
          <ac:chgData name="Rita Figueiredo" userId="a0f8c152-212a-4c79-805f-164f97375f80" providerId="ADAL" clId="{1F59D844-3D91-4A7A-A8EB-329679FBDD30}" dt="2026-04-06T15:55:58.938" v="135" actId="700"/>
          <ac:spMkLst>
            <pc:docMk/>
            <pc:sldMk cId="362377435" sldId="268"/>
            <ac:spMk id="8" creationId="{77C2FE48-1E75-AF42-9DEC-71B41CA8F9D9}"/>
          </ac:spMkLst>
        </pc:spChg>
      </pc:sldChg>
      <pc:sldChg chg="addSp delSp modSp mod chgLayout">
        <pc:chgData name="Rita Figueiredo" userId="a0f8c152-212a-4c79-805f-164f97375f80" providerId="ADAL" clId="{1F59D844-3D91-4A7A-A8EB-329679FBDD30}" dt="2026-04-06T15:54:04.266" v="124" actId="478"/>
        <pc:sldMkLst>
          <pc:docMk/>
          <pc:sldMk cId="2975104922" sldId="269"/>
        </pc:sldMkLst>
        <pc:spChg chg="del">
          <ac:chgData name="Rita Figueiredo" userId="a0f8c152-212a-4c79-805f-164f97375f80" providerId="ADAL" clId="{1F59D844-3D91-4A7A-A8EB-329679FBDD30}" dt="2026-04-06T15:54:04.266" v="124" actId="478"/>
          <ac:spMkLst>
            <pc:docMk/>
            <pc:sldMk cId="2975104922" sldId="269"/>
            <ac:spMk id="2" creationId="{A1DEFBEC-C81F-4CEC-6411-604CDD1403AC}"/>
          </ac:spMkLst>
        </pc:spChg>
        <pc:spChg chg="add mod ord">
          <ac:chgData name="Rita Figueiredo" userId="a0f8c152-212a-4c79-805f-164f97375f80" providerId="ADAL" clId="{1F59D844-3D91-4A7A-A8EB-329679FBDD30}" dt="2026-04-06T15:39:57.447" v="65" actId="700"/>
          <ac:spMkLst>
            <pc:docMk/>
            <pc:sldMk cId="2975104922" sldId="269"/>
            <ac:spMk id="3" creationId="{07D7173C-E4EC-E589-4CD3-7F182F1B0F10}"/>
          </ac:spMkLst>
        </pc:spChg>
        <pc:spChg chg="add del mod">
          <ac:chgData name="Rita Figueiredo" userId="a0f8c152-212a-4c79-805f-164f97375f80" providerId="ADAL" clId="{1F59D844-3D91-4A7A-A8EB-329679FBDD30}" dt="2026-04-06T15:39:47.234" v="63" actId="478"/>
          <ac:spMkLst>
            <pc:docMk/>
            <pc:sldMk cId="2975104922" sldId="269"/>
            <ac:spMk id="4" creationId="{12E682BD-2FD2-84AC-E1DA-1BDB9A367C54}"/>
          </ac:spMkLst>
        </pc:spChg>
        <pc:spChg chg="add del mod ord">
          <ac:chgData name="Rita Figueiredo" userId="a0f8c152-212a-4c79-805f-164f97375f80" providerId="ADAL" clId="{1F59D844-3D91-4A7A-A8EB-329679FBDD30}" dt="2026-04-06T15:39:50.072" v="64" actId="478"/>
          <ac:spMkLst>
            <pc:docMk/>
            <pc:sldMk cId="2975104922" sldId="269"/>
            <ac:spMk id="5" creationId="{9DDBCF8C-AC88-EF12-B5F4-007C793E991E}"/>
          </ac:spMkLst>
        </pc:spChg>
        <pc:spChg chg="add mod ord">
          <ac:chgData name="Rita Figueiredo" userId="a0f8c152-212a-4c79-805f-164f97375f80" providerId="ADAL" clId="{1F59D844-3D91-4A7A-A8EB-329679FBDD30}" dt="2026-04-06T15:39:57.447" v="65" actId="700"/>
          <ac:spMkLst>
            <pc:docMk/>
            <pc:sldMk cId="2975104922" sldId="269"/>
            <ac:spMk id="6" creationId="{3F6F67A4-59CF-240B-7ED4-DF33204D1C86}"/>
          </ac:spMkLst>
        </pc:spChg>
        <pc:spChg chg="del mod">
          <ac:chgData name="Rita Figueiredo" userId="a0f8c152-212a-4c79-805f-164f97375f80" providerId="ADAL" clId="{1F59D844-3D91-4A7A-A8EB-329679FBDD30}" dt="2026-04-06T15:41:10.692" v="69" actId="478"/>
          <ac:spMkLst>
            <pc:docMk/>
            <pc:sldMk cId="2975104922" sldId="269"/>
            <ac:spMk id="8" creationId="{72D6E9E3-2708-15FA-DBE7-7E607C8FB11F}"/>
          </ac:spMkLst>
        </pc:spChg>
        <pc:picChg chg="del mod">
          <ac:chgData name="Rita Figueiredo" userId="a0f8c152-212a-4c79-805f-164f97375f80" providerId="ADAL" clId="{1F59D844-3D91-4A7A-A8EB-329679FBDD30}" dt="2026-04-06T15:42:07.799" v="71" actId="478"/>
          <ac:picMkLst>
            <pc:docMk/>
            <pc:sldMk cId="2975104922" sldId="269"/>
            <ac:picMk id="7" creationId="{719E0B7F-123C-514D-14EE-758DF4260B7E}"/>
          </ac:picMkLst>
        </pc:picChg>
      </pc:sldChg>
      <pc:sldChg chg="addSp delSp modSp mod chgLayout">
        <pc:chgData name="Rita Figueiredo" userId="a0f8c152-212a-4c79-805f-164f97375f80" providerId="ADAL" clId="{1F59D844-3D91-4A7A-A8EB-329679FBDD30}" dt="2026-04-06T15:54:27.446" v="126" actId="700"/>
        <pc:sldMkLst>
          <pc:docMk/>
          <pc:sldMk cId="1753370334" sldId="271"/>
        </pc:sldMkLst>
        <pc:spChg chg="add del mod ord">
          <ac:chgData name="Rita Figueiredo" userId="a0f8c152-212a-4c79-805f-164f97375f80" providerId="ADAL" clId="{1F59D844-3D91-4A7A-A8EB-329679FBDD30}" dt="2026-04-06T15:54:27.446" v="126" actId="700"/>
          <ac:spMkLst>
            <pc:docMk/>
            <pc:sldMk cId="1753370334" sldId="271"/>
            <ac:spMk id="2" creationId="{A4936057-E84C-7954-CE0B-A7126849361F}"/>
          </ac:spMkLst>
        </pc:spChg>
        <pc:spChg chg="add del mod ord">
          <ac:chgData name="Rita Figueiredo" userId="a0f8c152-212a-4c79-805f-164f97375f80" providerId="ADAL" clId="{1F59D844-3D91-4A7A-A8EB-329679FBDD30}" dt="2026-04-06T15:54:27.446" v="126" actId="700"/>
          <ac:spMkLst>
            <pc:docMk/>
            <pc:sldMk cId="1753370334" sldId="271"/>
            <ac:spMk id="4" creationId="{AECA825E-9525-E7D3-2EDB-A2A0D1ECA1A8}"/>
          </ac:spMkLst>
        </pc:spChg>
        <pc:picChg chg="del mod">
          <ac:chgData name="Rita Figueiredo" userId="a0f8c152-212a-4c79-805f-164f97375f80" providerId="ADAL" clId="{1F59D844-3D91-4A7A-A8EB-329679FBDD30}" dt="2026-04-06T15:43:14.664" v="73" actId="478"/>
          <ac:picMkLst>
            <pc:docMk/>
            <pc:sldMk cId="1753370334" sldId="271"/>
            <ac:picMk id="3" creationId="{9785B847-681C-237D-0BB5-E3DBE0E7B3DA}"/>
          </ac:picMkLst>
        </pc:picChg>
      </pc:sldChg>
      <pc:sldChg chg="delSp mod">
        <pc:chgData name="Rita Figueiredo" userId="a0f8c152-212a-4c79-805f-164f97375f80" providerId="ADAL" clId="{1F59D844-3D91-4A7A-A8EB-329679FBDD30}" dt="2026-04-06T15:56:54.659" v="146" actId="478"/>
        <pc:sldMkLst>
          <pc:docMk/>
          <pc:sldMk cId="4032347866" sldId="274"/>
        </pc:sldMkLst>
        <pc:picChg chg="del">
          <ac:chgData name="Rita Figueiredo" userId="a0f8c152-212a-4c79-805f-164f97375f80" providerId="ADAL" clId="{1F59D844-3D91-4A7A-A8EB-329679FBDD30}" dt="2026-04-06T15:56:54.659" v="146" actId="478"/>
          <ac:picMkLst>
            <pc:docMk/>
            <pc:sldMk cId="4032347866" sldId="274"/>
            <ac:picMk id="3" creationId="{82A6610C-C440-05FB-80B2-10E8925F931A}"/>
          </ac:picMkLst>
        </pc:picChg>
      </pc:sldChg>
      <pc:sldChg chg="modSp new mod">
        <pc:chgData name="Rita Figueiredo" userId="a0f8c152-212a-4c79-805f-164f97375f80" providerId="ADAL" clId="{1F59D844-3D91-4A7A-A8EB-329679FBDD30}" dt="2026-04-06T15:45:55.660" v="94" actId="20577"/>
        <pc:sldMkLst>
          <pc:docMk/>
          <pc:sldMk cId="4015953395" sldId="275"/>
        </pc:sldMkLst>
        <pc:spChg chg="mod">
          <ac:chgData name="Rita Figueiredo" userId="a0f8c152-212a-4c79-805f-164f97375f80" providerId="ADAL" clId="{1F59D844-3D91-4A7A-A8EB-329679FBDD30}" dt="2026-04-06T15:45:11.742" v="86" actId="20577"/>
          <ac:spMkLst>
            <pc:docMk/>
            <pc:sldMk cId="4015953395" sldId="275"/>
            <ac:spMk id="2" creationId="{CB4BE412-C770-839D-80EB-0D1581952FE7}"/>
          </ac:spMkLst>
        </pc:spChg>
        <pc:spChg chg="mod">
          <ac:chgData name="Rita Figueiredo" userId="a0f8c152-212a-4c79-805f-164f97375f80" providerId="ADAL" clId="{1F59D844-3D91-4A7A-A8EB-329679FBDD30}" dt="2026-04-06T15:45:55.660" v="94" actId="20577"/>
          <ac:spMkLst>
            <pc:docMk/>
            <pc:sldMk cId="4015953395" sldId="275"/>
            <ac:spMk id="3" creationId="{FA5EE0CB-26D1-4A1A-E7E9-59711DE30948}"/>
          </ac:spMkLst>
        </pc:spChg>
      </pc:sldChg>
      <pc:sldChg chg="modSp new mod">
        <pc:chgData name="Rita Figueiredo" userId="a0f8c152-212a-4c79-805f-164f97375f80" providerId="ADAL" clId="{1F59D844-3D91-4A7A-A8EB-329679FBDD30}" dt="2026-04-06T15:46:33.087" v="101" actId="5793"/>
        <pc:sldMkLst>
          <pc:docMk/>
          <pc:sldMk cId="1969266912" sldId="276"/>
        </pc:sldMkLst>
        <pc:spChg chg="mod">
          <ac:chgData name="Rita Figueiredo" userId="a0f8c152-212a-4c79-805f-164f97375f80" providerId="ADAL" clId="{1F59D844-3D91-4A7A-A8EB-329679FBDD30}" dt="2026-04-06T15:46:20.968" v="99" actId="20577"/>
          <ac:spMkLst>
            <pc:docMk/>
            <pc:sldMk cId="1969266912" sldId="276"/>
            <ac:spMk id="2" creationId="{D08F06CC-8591-9779-435C-F7D830222694}"/>
          </ac:spMkLst>
        </pc:spChg>
        <pc:spChg chg="mod">
          <ac:chgData name="Rita Figueiredo" userId="a0f8c152-212a-4c79-805f-164f97375f80" providerId="ADAL" clId="{1F59D844-3D91-4A7A-A8EB-329679FBDD30}" dt="2026-04-06T15:46:33.087" v="101" actId="5793"/>
          <ac:spMkLst>
            <pc:docMk/>
            <pc:sldMk cId="1969266912" sldId="276"/>
            <ac:spMk id="3" creationId="{5BA5D1A5-EB58-3608-71D2-DBF17FB72714}"/>
          </ac:spMkLst>
        </pc:spChg>
      </pc:sldChg>
      <pc:sldChg chg="modSp new mod">
        <pc:chgData name="Rita Figueiredo" userId="a0f8c152-212a-4c79-805f-164f97375f80" providerId="ADAL" clId="{1F59D844-3D91-4A7A-A8EB-329679FBDD30}" dt="2026-04-06T15:46:56.276" v="106" actId="20577"/>
        <pc:sldMkLst>
          <pc:docMk/>
          <pc:sldMk cId="1650557738" sldId="277"/>
        </pc:sldMkLst>
        <pc:spChg chg="mod">
          <ac:chgData name="Rita Figueiredo" userId="a0f8c152-212a-4c79-805f-164f97375f80" providerId="ADAL" clId="{1F59D844-3D91-4A7A-A8EB-329679FBDD30}" dt="2026-04-06T15:46:56.276" v="106" actId="20577"/>
          <ac:spMkLst>
            <pc:docMk/>
            <pc:sldMk cId="1650557738" sldId="277"/>
            <ac:spMk id="2" creationId="{6F8722BB-37D5-0D40-CC81-B443044B2515}"/>
          </ac:spMkLst>
        </pc:spChg>
      </pc:sldChg>
      <pc:sldChg chg="modSp new mod">
        <pc:chgData name="Rita Figueiredo" userId="a0f8c152-212a-4c79-805f-164f97375f80" providerId="ADAL" clId="{1F59D844-3D91-4A7A-A8EB-329679FBDD30}" dt="2026-04-06T15:56:21.283" v="139" actId="20577"/>
        <pc:sldMkLst>
          <pc:docMk/>
          <pc:sldMk cId="1484403173" sldId="278"/>
        </pc:sldMkLst>
        <pc:spChg chg="mod">
          <ac:chgData name="Rita Figueiredo" userId="a0f8c152-212a-4c79-805f-164f97375f80" providerId="ADAL" clId="{1F59D844-3D91-4A7A-A8EB-329679FBDD30}" dt="2026-04-06T15:56:21.283" v="139" actId="20577"/>
          <ac:spMkLst>
            <pc:docMk/>
            <pc:sldMk cId="1484403173" sldId="278"/>
            <ac:spMk id="2" creationId="{19A07D8D-D5AA-FE4C-D707-3A212921FC4A}"/>
          </ac:spMkLst>
        </pc:spChg>
      </pc:sldChg>
      <pc:sldChg chg="modSp new mod">
        <pc:chgData name="Rita Figueiredo" userId="a0f8c152-212a-4c79-805f-164f97375f80" providerId="ADAL" clId="{1F59D844-3D91-4A7A-A8EB-329679FBDD30}" dt="2026-04-06T15:56:44.955" v="144" actId="20577"/>
        <pc:sldMkLst>
          <pc:docMk/>
          <pc:sldMk cId="2484431513" sldId="279"/>
        </pc:sldMkLst>
        <pc:spChg chg="mod">
          <ac:chgData name="Rita Figueiredo" userId="a0f8c152-212a-4c79-805f-164f97375f80" providerId="ADAL" clId="{1F59D844-3D91-4A7A-A8EB-329679FBDD30}" dt="2026-04-06T15:56:44.955" v="144" actId="20577"/>
          <ac:spMkLst>
            <pc:docMk/>
            <pc:sldMk cId="2484431513" sldId="279"/>
            <ac:spMk id="2" creationId="{7E6C40C6-06F0-982D-5B39-60EAF67FFAB5}"/>
          </ac:spMkLst>
        </pc:spChg>
      </pc:sldChg>
      <pc:sldMasterChg chg="addSp modSp mod modSldLayout">
        <pc:chgData name="Rita Figueiredo" userId="a0f8c152-212a-4c79-805f-164f97375f80" providerId="ADAL" clId="{1F59D844-3D91-4A7A-A8EB-329679FBDD30}" dt="2026-04-06T15:55:06.877" v="131" actId="2085"/>
        <pc:sldMasterMkLst>
          <pc:docMk/>
          <pc:sldMasterMk cId="2154869237" sldId="2147483648"/>
        </pc:sldMasterMkLst>
        <pc:spChg chg="mod">
          <ac:chgData name="Rita Figueiredo" userId="a0f8c152-212a-4c79-805f-164f97375f80" providerId="ADAL" clId="{1F59D844-3D91-4A7A-A8EB-329679FBDD30}" dt="2026-04-06T15:37:25.495" v="23" actId="1076"/>
          <ac:spMkLst>
            <pc:docMk/>
            <pc:sldMasterMk cId="2154869237" sldId="2147483648"/>
            <ac:spMk id="2" creationId="{D4A5E882-9703-21C8-CE02-46B28E6BDC7B}"/>
          </ac:spMkLst>
        </pc:spChg>
        <pc:spChg chg="mod">
          <ac:chgData name="Rita Figueiredo" userId="a0f8c152-212a-4c79-805f-164f97375f80" providerId="ADAL" clId="{1F59D844-3D91-4A7A-A8EB-329679FBDD30}" dt="2026-04-06T15:37:32.218" v="25" actId="14100"/>
          <ac:spMkLst>
            <pc:docMk/>
            <pc:sldMasterMk cId="2154869237" sldId="2147483648"/>
            <ac:spMk id="3" creationId="{ED39992B-7137-C77E-3232-E6590EB2ACA9}"/>
          </ac:spMkLst>
        </pc:spChg>
        <pc:spChg chg="mod">
          <ac:chgData name="Rita Figueiredo" userId="a0f8c152-212a-4c79-805f-164f97375f80" providerId="ADAL" clId="{1F59D844-3D91-4A7A-A8EB-329679FBDD30}" dt="2026-04-06T15:52:01.806" v="115" actId="207"/>
          <ac:spMkLst>
            <pc:docMk/>
            <pc:sldMasterMk cId="2154869237" sldId="2147483648"/>
            <ac:spMk id="6" creationId="{AD5F4FCD-B180-7FDD-56E9-C34113B9B705}"/>
          </ac:spMkLst>
        </pc:spChg>
        <pc:spChg chg="add mod ord">
          <ac:chgData name="Rita Figueiredo" userId="a0f8c152-212a-4c79-805f-164f97375f80" providerId="ADAL" clId="{1F59D844-3D91-4A7A-A8EB-329679FBDD30}" dt="2026-04-06T15:37:21.487" v="22" actId="14100"/>
          <ac:spMkLst>
            <pc:docMk/>
            <pc:sldMasterMk cId="2154869237" sldId="2147483648"/>
            <ac:spMk id="7" creationId="{83FE1DA7-41E7-DB2E-30B2-93EFF2EB34AA}"/>
          </ac:spMkLst>
        </pc:spChg>
        <pc:spChg chg="add mod ord">
          <ac:chgData name="Rita Figueiredo" userId="a0f8c152-212a-4c79-805f-164f97375f80" providerId="ADAL" clId="{1F59D844-3D91-4A7A-A8EB-329679FBDD30}" dt="2026-04-06T15:51:51.554" v="114" actId="167"/>
          <ac:spMkLst>
            <pc:docMk/>
            <pc:sldMasterMk cId="2154869237" sldId="2147483648"/>
            <ac:spMk id="10" creationId="{01555DEB-3B54-1AD5-747B-827E25588ABB}"/>
          </ac:spMkLst>
        </pc:spChg>
        <pc:picChg chg="add mod">
          <ac:chgData name="Rita Figueiredo" userId="a0f8c152-212a-4c79-805f-164f97375f80" providerId="ADAL" clId="{1F59D844-3D91-4A7A-A8EB-329679FBDD30}" dt="2026-04-06T15:43:28.927" v="74" actId="14100"/>
          <ac:picMkLst>
            <pc:docMk/>
            <pc:sldMasterMk cId="2154869237" sldId="2147483648"/>
            <ac:picMk id="8" creationId="{9C0F6FF0-1906-EFD9-8DE7-E79F90C471A0}"/>
          </ac:picMkLst>
        </pc:picChg>
        <pc:picChg chg="add mod">
          <ac:chgData name="Rita Figueiredo" userId="a0f8c152-212a-4c79-805f-164f97375f80" providerId="ADAL" clId="{1F59D844-3D91-4A7A-A8EB-329679FBDD30}" dt="2026-04-06T15:43:32.942" v="75" actId="14100"/>
          <ac:picMkLst>
            <pc:docMk/>
            <pc:sldMasterMk cId="2154869237" sldId="2147483648"/>
            <ac:picMk id="9" creationId="{F27167BA-252E-66A3-F167-90AFE1426FF2}"/>
          </ac:picMkLst>
        </pc:picChg>
        <pc:sldLayoutChg chg="addSp modSp mod">
          <pc:chgData name="Rita Figueiredo" userId="a0f8c152-212a-4c79-805f-164f97375f80" providerId="ADAL" clId="{1F59D844-3D91-4A7A-A8EB-329679FBDD30}" dt="2026-04-06T15:55:06.877" v="131" actId="2085"/>
          <pc:sldLayoutMkLst>
            <pc:docMk/>
            <pc:sldMasterMk cId="2154869237" sldId="2147483648"/>
            <pc:sldLayoutMk cId="2003525474" sldId="2147483649"/>
          </pc:sldLayoutMkLst>
          <pc:spChg chg="mod">
            <ac:chgData name="Rita Figueiredo" userId="a0f8c152-212a-4c79-805f-164f97375f80" providerId="ADAL" clId="{1F59D844-3D91-4A7A-A8EB-329679FBDD30}" dt="2026-04-06T15:54:49.765" v="128" actId="1076"/>
            <ac:spMkLst>
              <pc:docMk/>
              <pc:sldMasterMk cId="2154869237" sldId="2147483648"/>
              <pc:sldLayoutMk cId="2003525474" sldId="2147483649"/>
              <ac:spMk id="6" creationId="{848D41B8-7BEE-3EDB-73A1-BA97D424AB32}"/>
            </ac:spMkLst>
          </pc:spChg>
          <pc:spChg chg="add mod">
            <ac:chgData name="Rita Figueiredo" userId="a0f8c152-212a-4c79-805f-164f97375f80" providerId="ADAL" clId="{1F59D844-3D91-4A7A-A8EB-329679FBDD30}" dt="2026-04-06T15:55:06.877" v="131" actId="2085"/>
            <ac:spMkLst>
              <pc:docMk/>
              <pc:sldMasterMk cId="2154869237" sldId="2147483648"/>
              <pc:sldLayoutMk cId="2003525474" sldId="2147483649"/>
              <ac:spMk id="7" creationId="{2345D5B0-253A-9D81-9AE3-3FECADC5FCF9}"/>
            </ac:spMkLst>
          </pc:spChg>
        </pc:sldLayoutChg>
        <pc:sldLayoutChg chg="addSp delSp modSp mod">
          <pc:chgData name="Rita Figueiredo" userId="a0f8c152-212a-4c79-805f-164f97375f80" providerId="ADAL" clId="{1F59D844-3D91-4A7A-A8EB-329679FBDD30}" dt="2026-04-06T15:52:07.651" v="116" actId="478"/>
          <pc:sldLayoutMkLst>
            <pc:docMk/>
            <pc:sldMasterMk cId="2154869237" sldId="2147483648"/>
            <pc:sldLayoutMk cId="1767385808" sldId="2147483650"/>
          </pc:sldLayoutMkLst>
          <pc:spChg chg="mod">
            <ac:chgData name="Rita Figueiredo" userId="a0f8c152-212a-4c79-805f-164f97375f80" providerId="ADAL" clId="{1F59D844-3D91-4A7A-A8EB-329679FBDD30}" dt="2026-04-06T15:40:55.585" v="68" actId="255"/>
            <ac:spMkLst>
              <pc:docMk/>
              <pc:sldMasterMk cId="2154869237" sldId="2147483648"/>
              <pc:sldLayoutMk cId="1767385808" sldId="2147483650"/>
              <ac:spMk id="3" creationId="{9F0C2A84-FC75-5CEA-48B8-19FB6FA9659C}"/>
            </ac:spMkLst>
          </pc:spChg>
          <pc:spChg chg="add del mod">
            <ac:chgData name="Rita Figueiredo" userId="a0f8c152-212a-4c79-805f-164f97375f80" providerId="ADAL" clId="{1F59D844-3D91-4A7A-A8EB-329679FBDD30}" dt="2026-04-06T15:52:07.651" v="116" actId="478"/>
            <ac:spMkLst>
              <pc:docMk/>
              <pc:sldMasterMk cId="2154869237" sldId="2147483648"/>
              <pc:sldLayoutMk cId="1767385808" sldId="2147483650"/>
              <ac:spMk id="7" creationId="{FC7EE36F-B004-394C-E1B7-BB0CA8CDBA2A}"/>
            </ac:spMkLst>
          </pc:spChg>
        </pc:sldLayoutChg>
        <pc:sldLayoutChg chg="addSp delSp modSp mod">
          <pc:chgData name="Rita Figueiredo" userId="a0f8c152-212a-4c79-805f-164f97375f80" providerId="ADAL" clId="{1F59D844-3D91-4A7A-A8EB-329679FBDD30}" dt="2026-04-06T15:52:13.933" v="117" actId="478"/>
          <pc:sldLayoutMkLst>
            <pc:docMk/>
            <pc:sldMasterMk cId="2154869237" sldId="2147483648"/>
            <pc:sldLayoutMk cId="440851573" sldId="2147483651"/>
          </pc:sldLayoutMkLst>
          <pc:spChg chg="add del mod">
            <ac:chgData name="Rita Figueiredo" userId="a0f8c152-212a-4c79-805f-164f97375f80" providerId="ADAL" clId="{1F59D844-3D91-4A7A-A8EB-329679FBDD30}" dt="2026-04-06T15:52:13.933" v="117" actId="478"/>
            <ac:spMkLst>
              <pc:docMk/>
              <pc:sldMasterMk cId="2154869237" sldId="2147483648"/>
              <pc:sldLayoutMk cId="440851573" sldId="2147483651"/>
              <ac:spMk id="7" creationId="{8E8AEC57-3F90-6AD0-4B70-D4E8FB340DB8}"/>
            </ac:spMkLst>
          </pc:spChg>
        </pc:sldLayoutChg>
        <pc:sldLayoutChg chg="addSp modSp">
          <pc:chgData name="Rita Figueiredo" userId="a0f8c152-212a-4c79-805f-164f97375f80" providerId="ADAL" clId="{1F59D844-3D91-4A7A-A8EB-329679FBDD30}" dt="2026-04-06T15:44:07.286" v="77"/>
          <pc:sldLayoutMkLst>
            <pc:docMk/>
            <pc:sldMasterMk cId="2154869237" sldId="2147483648"/>
            <pc:sldLayoutMk cId="3375966342" sldId="2147483654"/>
          </pc:sldLayoutMkLst>
          <pc:spChg chg="add mod">
            <ac:chgData name="Rita Figueiredo" userId="a0f8c152-212a-4c79-805f-164f97375f80" providerId="ADAL" clId="{1F59D844-3D91-4A7A-A8EB-329679FBDD30}" dt="2026-04-06T15:44:07.286" v="77"/>
            <ac:spMkLst>
              <pc:docMk/>
              <pc:sldMasterMk cId="2154869237" sldId="2147483648"/>
              <pc:sldLayoutMk cId="3375966342" sldId="2147483654"/>
              <ac:spMk id="6" creationId="{8DC95FFA-42A0-F64B-6547-FB6D2D32EF11}"/>
            </ac:spMkLst>
          </pc:spChg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A1701A5-25D4-40EA-91DE-7F414CC561BC}" type="datetimeFigureOut">
              <a:rPr lang="pt-PT" smtClean="0"/>
              <a:t>06/04/2026</a:t>
            </a:fld>
            <a:endParaRPr lang="pt-PT"/>
          </a:p>
        </p:txBody>
      </p:sp>
      <p:sp>
        <p:nvSpPr>
          <p:cNvPr id="4" name="Marcador de Posição da Imagem do Diapositivo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PT"/>
          </a:p>
        </p:txBody>
      </p:sp>
      <p:sp>
        <p:nvSpPr>
          <p:cNvPr id="5" name="Marcador de Posição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0A734D2-18CC-4510-BF9A-96626AFFF6B0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7495199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86D1CB5-2E2A-1284-37A5-B45DD4DB6FC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4F9FE273-D199-C5E4-308E-501A6DA1E24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7D776FE-1369-D34D-17F0-3C394E4E41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7E20EE-06D5-4C4D-9A85-58C08FEF094C}" type="datetime1">
              <a:rPr lang="es-ES" smtClean="0"/>
              <a:t>06/04/2026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A26640C-6A7A-6048-02FA-EF9E393250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48D41B8-7BEE-3EDB-73A1-BA97D424AB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2B265D-9344-4552-95ED-605419172FC8}" type="slidenum">
              <a:rPr lang="es-ES" smtClean="0"/>
              <a:t>‹nº›</a:t>
            </a:fld>
            <a:endParaRPr lang="es-ES"/>
          </a:p>
        </p:txBody>
      </p:sp>
      <p:sp>
        <p:nvSpPr>
          <p:cNvPr id="7" name="Retângulo 6">
            <a:extLst>
              <a:ext uri="{FF2B5EF4-FFF2-40B4-BE49-F238E27FC236}">
                <a16:creationId xmlns:a16="http://schemas.microsoft.com/office/drawing/2014/main" id="{2345D5B0-253A-9D81-9AE3-3FECADC5FCF9}"/>
              </a:ext>
            </a:extLst>
          </p:cNvPr>
          <p:cNvSpPr/>
          <p:nvPr userDrawn="1"/>
        </p:nvSpPr>
        <p:spPr>
          <a:xfrm>
            <a:off x="10907486" y="6096000"/>
            <a:ext cx="1164771" cy="762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00352547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A78B89C-D902-B435-D038-013A9D51B8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E37E530B-161E-8CFD-93CB-AE38CFA6646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B6FC243-E6B1-24BA-4F2C-B79A429B60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48337-0374-4AF6-A991-863F9833377D}" type="datetime1">
              <a:rPr lang="es-ES" smtClean="0"/>
              <a:t>06/04/2026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EECD9CE-8320-16A0-C318-E7580BA74B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8D8264D-D3BC-B84E-4F0A-6F36218B56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2B265D-9344-4552-95ED-605419172FC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926327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8AA71160-FA8F-F568-7C3C-267AA63C183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FB51606E-187B-0B1A-A504-04CA9B3824C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2CB825F7-BF08-201A-5A90-B3E7D967A9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FF2C8-A903-4D42-A2C5-ED1673A16A56}" type="datetime1">
              <a:rPr lang="es-ES" smtClean="0"/>
              <a:t>06/04/2026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9DA165A-B245-06FD-4886-74C6715DCC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ED31817-36A4-AA56-B525-17F99DFFBB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2B265D-9344-4552-95ED-605419172FC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245939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511AD18-6DF9-A926-BB29-46B0894710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F0C2A84-FC75-5CEA-48B8-19FB6FA9659C}"/>
              </a:ext>
            </a:extLst>
          </p:cNvPr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1pPr>
              <a:defRPr sz="2400">
                <a:latin typeface="Arial Narrow" panose="020B0606020202030204" pitchFamily="34" charset="0"/>
              </a:defRPr>
            </a:lvl1pPr>
            <a:lvl2pPr>
              <a:defRPr sz="2400">
                <a:latin typeface="Arial Narrow" panose="020B0606020202030204" pitchFamily="34" charset="0"/>
              </a:defRPr>
            </a:lvl2pPr>
            <a:lvl3pPr>
              <a:defRPr sz="2400">
                <a:latin typeface="Arial Narrow" panose="020B0606020202030204" pitchFamily="34" charset="0"/>
              </a:defRPr>
            </a:lvl3pPr>
            <a:lvl4pPr>
              <a:defRPr sz="2400">
                <a:latin typeface="Arial Narrow" panose="020B0606020202030204" pitchFamily="34" charset="0"/>
              </a:defRPr>
            </a:lvl4pPr>
            <a:lvl5pPr>
              <a:defRPr sz="2400">
                <a:latin typeface="Arial Narrow" panose="020B0606020202030204" pitchFamily="34" charset="0"/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5357D7B-C501-ABBC-F96E-FCD2942A21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8B67F-A800-42C3-A82C-33971DE79BFB}" type="datetime1">
              <a:rPr lang="es-ES" smtClean="0"/>
              <a:t>06/04/2026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7F088BD-3C9F-B3B2-F59A-3A9A59D35E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AC6181D-FA01-22F9-960B-016C011E74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2B265D-9344-4552-95ED-605419172FC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673858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0FEB62E-988E-0891-185E-CCF78B6EE9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85F24A43-AD4C-B772-6C47-D0D11579EA0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E3959AE-0F4D-EFEA-34E8-58040F0388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3F4D40-FC1B-4A7E-A78A-47A265C515EB}" type="datetime1">
              <a:rPr lang="es-ES" smtClean="0"/>
              <a:t>06/04/2026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6197A1B-BDD0-DEC4-26A4-8062ABDDAE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4F7AE5B-82FB-DA0F-D1D5-5FC0A3189C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2B265D-9344-4552-95ED-605419172FC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408515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3E90EB3-944F-DA82-8009-0709762AA3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045B2D8-3715-6280-D05B-353D9835861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F5F11FDC-A713-9035-37D3-7F4AC3897A3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A02D7A98-89B3-16D9-70F5-C93AC34A8A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4C6290-5337-4D5B-A856-48C4321B4267}" type="datetime1">
              <a:rPr lang="es-ES" smtClean="0"/>
              <a:t>06/04/2026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41F13AE4-C3E1-2795-A84E-4F154B9A53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32F9AC27-7884-4C55-1BC3-6547BA1B50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2B265D-9344-4552-95ED-605419172FC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495763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8A36E9A-4C78-C199-ACB4-8114915C68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B49135C2-948F-54E8-080C-207208F4508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B9AFA5AE-AD6D-4120-D5F5-E1576351224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6FEA8725-D342-34FB-5B5C-9B419D243D7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A5316EDC-9B94-136D-4E27-12BE4585051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4724C1FB-816F-512F-D1B0-C728601BD6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64DE98-8BAE-4B8A-8F50-9CB2DBCBBBD3}" type="datetime1">
              <a:rPr lang="es-ES" smtClean="0"/>
              <a:t>06/04/2026</a:t>
            </a:fld>
            <a:endParaRPr lang="es-ES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4CE1E83F-5E50-C865-3D9F-A9E5D06C74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DCC59310-AB10-1D6E-A395-4574592567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2B265D-9344-4552-95ED-605419172FC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99833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6D6B219-D445-1F48-9F26-C160538772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FD4C4B06-FAE8-5469-BACF-AB75404A01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60F68-D400-431C-A524-44CCCA159014}" type="datetime1">
              <a:rPr lang="es-ES" smtClean="0"/>
              <a:t>06/04/2026</a:t>
            </a:fld>
            <a:endParaRPr lang="es-E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C9560D0E-5720-B5F7-CD34-34E28682A5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9FF18AE6-82B2-D870-ED59-088CAC0081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2B265D-9344-4552-95ED-605419172FC8}" type="slidenum">
              <a:rPr lang="es-ES" smtClean="0"/>
              <a:t>‹nº›</a:t>
            </a:fld>
            <a:endParaRPr lang="es-ES"/>
          </a:p>
        </p:txBody>
      </p:sp>
      <p:sp>
        <p:nvSpPr>
          <p:cNvPr id="6" name="Rectángulo">
            <a:extLst>
              <a:ext uri="{FF2B5EF4-FFF2-40B4-BE49-F238E27FC236}">
                <a16:creationId xmlns:a16="http://schemas.microsoft.com/office/drawing/2014/main" id="{8DC95FFA-42A0-F64B-6547-FB6D2D32EF11}"/>
              </a:ext>
            </a:extLst>
          </p:cNvPr>
          <p:cNvSpPr/>
          <p:nvPr userDrawn="1"/>
        </p:nvSpPr>
        <p:spPr>
          <a:xfrm>
            <a:off x="0" y="6427112"/>
            <a:ext cx="627797" cy="430888"/>
          </a:xfrm>
          <a:prstGeom prst="rect">
            <a:avLst/>
          </a:prstGeom>
          <a:solidFill>
            <a:srgbClr val="FFA100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algn="ctr" defTabSz="584200" hangingPunct="0">
              <a:defRPr sz="2200" b="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r>
              <a:rPr lang="es-ES" sz="1200" kern="0" dirty="0">
                <a:solidFill>
                  <a:srgbClr val="FFFFFF"/>
                </a:solidFill>
                <a:latin typeface="Arial Narrow" panose="020B0606020202030204" pitchFamily="34" charset="0"/>
                <a:ea typeface="Helvetica Neue Medium"/>
                <a:cs typeface="Helvetica Neue Medium"/>
                <a:sym typeface="Helvetica Neue Medium"/>
              </a:rPr>
              <a:t>1</a:t>
            </a:r>
            <a:endParaRPr sz="1200" kern="0" dirty="0">
              <a:solidFill>
                <a:srgbClr val="FFFFFF"/>
              </a:solidFill>
              <a:latin typeface="Arial Narrow" panose="020B0606020202030204" pitchFamily="34" charset="0"/>
              <a:ea typeface="Helvetica Neue Medium"/>
              <a:cs typeface="Helvetica Neue Medium"/>
              <a:sym typeface="Helvetica Neue Medium"/>
            </a:endParaRPr>
          </a:p>
        </p:txBody>
      </p:sp>
    </p:spTree>
    <p:extLst>
      <p:ext uri="{BB962C8B-B14F-4D97-AF65-F5344CB8AC3E}">
        <p14:creationId xmlns:p14="http://schemas.microsoft.com/office/powerpoint/2010/main" val="33759663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0F91F8DC-21F2-71A7-E253-5D13EF13C7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E10C4A-9229-41DB-83F8-D726AB731560}" type="datetime1">
              <a:rPr lang="es-ES" smtClean="0"/>
              <a:t>06/04/2026</a:t>
            </a:fld>
            <a:endParaRPr lang="es-ES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C29032FE-0530-BB87-ECB8-63C1E17A86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83F641CF-E90A-C0A2-4DAC-9E4D9A9FD8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2B265D-9344-4552-95ED-605419172FC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271530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47823C3-9E05-2511-E767-2DEC4B5E72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7498F43-41A9-BD48-0A52-4638EDDD98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1DA3B92D-3354-983A-8E3F-A6AF88119A3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A01C56DB-0225-D430-250E-AE0330E6F4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8BDDBF-767E-49A5-B67A-118A8B61E2F4}" type="datetime1">
              <a:rPr lang="es-ES" smtClean="0"/>
              <a:t>06/04/2026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92715644-5DB8-333D-BD91-E137916684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33371F9F-574B-E082-C592-E872A6A035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2B265D-9344-4552-95ED-605419172FC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383816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647A6E5-9CBA-4C5C-D0F7-8B0F6062EA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46682C40-8352-FE6A-1744-21E6F7E2F22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DD606997-B652-226A-E2CF-FE46F1847DB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85C0BBEB-54AE-7E7E-3993-3595F372FF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05C7E8-7EE6-4987-B711-86CB4E5A5974}" type="datetime1">
              <a:rPr lang="es-ES" smtClean="0"/>
              <a:t>06/04/2026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78BC07B8-CE52-E1CD-249F-A0264A3725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40F93C09-7CF9-FB19-4C19-F7EFAF75C3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2B265D-9344-4552-95ED-605419172FC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674948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ángulo">
            <a:extLst>
              <a:ext uri="{FF2B5EF4-FFF2-40B4-BE49-F238E27FC236}">
                <a16:creationId xmlns:a16="http://schemas.microsoft.com/office/drawing/2014/main" id="{01555DEB-3B54-1AD5-747B-827E25588ABB}"/>
              </a:ext>
            </a:extLst>
          </p:cNvPr>
          <p:cNvSpPr/>
          <p:nvPr userDrawn="1"/>
        </p:nvSpPr>
        <p:spPr>
          <a:xfrm>
            <a:off x="11248517" y="6309180"/>
            <a:ext cx="627797" cy="430888"/>
          </a:xfrm>
          <a:prstGeom prst="rect">
            <a:avLst/>
          </a:prstGeom>
          <a:solidFill>
            <a:srgbClr val="FFA100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algn="ctr" defTabSz="584200" hangingPunct="0">
              <a:defRPr sz="2200" b="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200" kern="0" dirty="0">
              <a:solidFill>
                <a:srgbClr val="FFFFFF"/>
              </a:solidFill>
              <a:latin typeface="Arial Narrow" panose="020B0606020202030204" pitchFamily="34" charset="0"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7" name="Rectangle 27">
            <a:extLst>
              <a:ext uri="{FF2B5EF4-FFF2-40B4-BE49-F238E27FC236}">
                <a16:creationId xmlns:a16="http://schemas.microsoft.com/office/drawing/2014/main" id="{83FE1DA7-41E7-DB2E-30B2-93EFF2EB34AA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" y="-20313"/>
            <a:ext cx="12192000" cy="1482401"/>
          </a:xfrm>
          <a:prstGeom prst="rect">
            <a:avLst/>
          </a:prstGeom>
          <a:solidFill>
            <a:srgbClr val="1E489F"/>
          </a:solidFill>
          <a:ln>
            <a:noFill/>
          </a:ln>
        </p:spPr>
        <p:txBody>
          <a:bodyPr wrap="none" anchor="ctr"/>
          <a:lstStyle>
            <a:defPPr>
              <a:defRPr kern="1200"/>
            </a:defPPr>
          </a:lstStyle>
          <a:p>
            <a:endParaRPr lang="en-US" sz="5511" dirty="0"/>
          </a:p>
        </p:txBody>
      </p:sp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D4A5E882-9703-21C8-CE02-46B28E6BDC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4534" y="58105"/>
            <a:ext cx="9840686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dirty="0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ED39992B-7137-C77E-3232-E6590EB2ACA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61257" y="1825625"/>
            <a:ext cx="11625943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dirty="0"/>
              <a:t>Haga clic para modificar los estilos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6988321-03E2-B837-BCB7-05D480FA640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00B1EB-BB0F-4FBB-ACE3-063FD8A56902}" type="datetime1">
              <a:rPr lang="es-ES" smtClean="0"/>
              <a:t>06/04/2026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F03AB86-657E-6859-B48F-93C3A331B05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D5F4FCD-B180-7FDD-56E9-C34113B9B70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133114" y="634206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572B265D-9344-4552-95ED-605419172FC8}" type="slidenum">
              <a:rPr lang="es-ES" smtClean="0"/>
              <a:pPr/>
              <a:t>‹nº›</a:t>
            </a:fld>
            <a:endParaRPr lang="es-ES" dirty="0"/>
          </a:p>
        </p:txBody>
      </p:sp>
      <p:pic>
        <p:nvPicPr>
          <p:cNvPr id="8" name="Imagem 7">
            <a:extLst>
              <a:ext uri="{FF2B5EF4-FFF2-40B4-BE49-F238E27FC236}">
                <a16:creationId xmlns:a16="http://schemas.microsoft.com/office/drawing/2014/main" id="{9C0F6FF0-1906-EFD9-8DE7-E79F90C471A0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291" t="13342" r="12557" b="14383"/>
          <a:stretch>
            <a:fillRect/>
          </a:stretch>
        </p:blipFill>
        <p:spPr>
          <a:xfrm>
            <a:off x="9650306" y="1"/>
            <a:ext cx="2541694" cy="814992"/>
          </a:xfrm>
          <a:prstGeom prst="rect">
            <a:avLst/>
          </a:prstGeom>
        </p:spPr>
      </p:pic>
      <p:pic>
        <p:nvPicPr>
          <p:cNvPr id="9" name="Imagem 8">
            <a:extLst>
              <a:ext uri="{FF2B5EF4-FFF2-40B4-BE49-F238E27FC236}">
                <a16:creationId xmlns:a16="http://schemas.microsoft.com/office/drawing/2014/main" id="{F27167BA-252E-66A3-F167-90AFE1426FF2}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84694" y="814993"/>
            <a:ext cx="2282393" cy="4695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48692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bg1"/>
          </a:solidFill>
          <a:latin typeface="+mn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1 Título">
            <a:extLst>
              <a:ext uri="{FF2B5EF4-FFF2-40B4-BE49-F238E27FC236}">
                <a16:creationId xmlns:a16="http://schemas.microsoft.com/office/drawing/2014/main" id="{E9CC51DE-C7FB-6D73-B9E5-D1BC811B8051}"/>
              </a:ext>
            </a:extLst>
          </p:cNvPr>
          <p:cNvSpPr txBox="1">
            <a:spLocks/>
          </p:cNvSpPr>
          <p:nvPr/>
        </p:nvSpPr>
        <p:spPr>
          <a:xfrm>
            <a:off x="1023580" y="2404146"/>
            <a:ext cx="10604311" cy="1470030"/>
          </a:xfrm>
          <a:prstGeom prst="rect">
            <a:avLst/>
          </a:prstGeom>
          <a:solidFill>
            <a:srgbClr val="D1F0FF">
              <a:alpha val="64706"/>
            </a:srgbClr>
          </a:solidFill>
          <a:ln w="25400">
            <a:noFill/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8" tIns="45718" rIns="45718" bIns="45718" anchor="ctr">
            <a:normAutofit/>
          </a:bodyPr>
          <a:lstStyle>
            <a:lvl1pPr marL="0" marR="762000" indent="76200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Arial"/>
                <a:ea typeface="Arial"/>
                <a:cs typeface="Arial"/>
                <a:sym typeface="Arial"/>
              </a:defRPr>
            </a:lvl1pPr>
            <a:lvl2pPr marL="0" marR="0" indent="0" algn="l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000" b="1" i="0" u="none" strike="noStrike" cap="all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2pPr>
            <a:lvl3pPr marL="0" marR="0" indent="0" algn="l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000" b="1" i="0" u="none" strike="noStrike" cap="all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3pPr>
            <a:lvl4pPr marL="0" marR="0" indent="0" algn="l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000" b="1" i="0" u="none" strike="noStrike" cap="all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4pPr>
            <a:lvl5pPr marL="0" marR="0" indent="0" algn="l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000" b="1" i="0" u="none" strike="noStrike" cap="all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5pPr>
            <a:lvl6pPr marL="0" marR="0" indent="0" algn="l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000" b="1" i="0" u="none" strike="noStrike" cap="all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6pPr>
            <a:lvl7pPr marL="0" marR="0" indent="0" algn="l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000" b="1" i="0" u="none" strike="noStrike" cap="all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7pPr>
            <a:lvl8pPr marL="0" marR="0" indent="0" algn="l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000" b="1" i="0" u="none" strike="noStrike" cap="all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8pPr>
            <a:lvl9pPr marL="0" marR="0" indent="0" algn="l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000" b="1" i="0" u="none" strike="noStrike" cap="all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9pPr>
          </a:lstStyle>
          <a:p>
            <a:pPr marL="0" marR="762000" lvl="0" indent="76200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2800" b="1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 Narrow" panose="020B0606020202030204" pitchFamily="34" charset="0"/>
                <a:cs typeface="Arial"/>
                <a:sym typeface="Arial"/>
              </a:rPr>
              <a:t>Título Arial Narrow tamaño 28</a:t>
            </a:r>
          </a:p>
        </p:txBody>
      </p:sp>
      <p:sp>
        <p:nvSpPr>
          <p:cNvPr id="12" name="2 Subtítulo">
            <a:extLst>
              <a:ext uri="{FF2B5EF4-FFF2-40B4-BE49-F238E27FC236}">
                <a16:creationId xmlns:a16="http://schemas.microsoft.com/office/drawing/2014/main" id="{ED4BD73F-F6CB-CC98-AEA1-03023AA3C8CF}"/>
              </a:ext>
            </a:extLst>
          </p:cNvPr>
          <p:cNvSpPr txBox="1">
            <a:spLocks/>
          </p:cNvSpPr>
          <p:nvPr/>
        </p:nvSpPr>
        <p:spPr>
          <a:xfrm>
            <a:off x="1023580" y="3913088"/>
            <a:ext cx="10604311" cy="767398"/>
          </a:xfrm>
          <a:prstGeom prst="rect">
            <a:avLst/>
          </a:prstGeom>
          <a:solidFill>
            <a:srgbClr val="005986">
              <a:alpha val="64706"/>
            </a:srgbClr>
          </a:solidFill>
          <a:ln w="25400">
            <a:noFill/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8" tIns="45718" rIns="45718" bIns="45718" anchor="t">
            <a:normAutofit/>
          </a:bodyPr>
          <a:lstStyle>
            <a:lvl1pPr marL="0" marR="762000" indent="762000" algn="ctr" defTabSz="914400" rtl="0" latinLnBrk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500" b="0" i="0" u="none" strike="noStrike" cap="none" spc="0" baseline="0">
                <a:solidFill>
                  <a:srgbClr val="FFFFFF"/>
                </a:solidFill>
                <a:uFillTx/>
                <a:latin typeface="Avenir Book"/>
                <a:ea typeface="Avenir Book"/>
                <a:cs typeface="Avenir Book"/>
                <a:sym typeface="Avenir Book"/>
              </a:defRPr>
            </a:lvl1pPr>
            <a:lvl2pPr marL="0" marR="0" indent="0" algn="ctr" defTabSz="914400" rtl="0" latinLnBrk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200" b="0" i="0" u="none" strike="noStrike" cap="none" spc="0" baseline="0">
                <a:solidFill>
                  <a:srgbClr val="888888"/>
                </a:solidFill>
                <a:uFillTx/>
                <a:latin typeface="Arial Narrow" panose="020B0604020202020204" pitchFamily="34" charset="0"/>
                <a:ea typeface="+mn-ea"/>
                <a:cs typeface="Arial Narrow" panose="020B0604020202020204" pitchFamily="34" charset="0"/>
                <a:sym typeface="Calibri"/>
              </a:defRPr>
            </a:lvl2pPr>
            <a:lvl3pPr marL="0" marR="0" indent="0" algn="ctr" defTabSz="914400" rtl="0" latinLnBrk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200" b="0" i="0" u="none" strike="noStrike" cap="none" spc="0" baseline="0">
                <a:solidFill>
                  <a:srgbClr val="888888"/>
                </a:solidFill>
                <a:uFillTx/>
                <a:latin typeface="Arial Narrow" panose="020B0604020202020204" pitchFamily="34" charset="0"/>
                <a:ea typeface="+mn-ea"/>
                <a:cs typeface="Arial Narrow" panose="020B0604020202020204" pitchFamily="34" charset="0"/>
                <a:sym typeface="Calibri"/>
              </a:defRPr>
            </a:lvl3pPr>
            <a:lvl4pPr marL="0" marR="0" indent="0" algn="ctr" defTabSz="914400" rtl="0" latinLnBrk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200" b="0" i="0" u="none" strike="noStrike" cap="none" spc="0" baseline="0">
                <a:solidFill>
                  <a:srgbClr val="888888"/>
                </a:solidFill>
                <a:uFillTx/>
                <a:latin typeface="Arial Narrow" panose="020B0604020202020204" pitchFamily="34" charset="0"/>
                <a:ea typeface="+mn-ea"/>
                <a:cs typeface="Arial Narrow" panose="020B0604020202020204" pitchFamily="34" charset="0"/>
                <a:sym typeface="Calibri"/>
              </a:defRPr>
            </a:lvl4pPr>
            <a:lvl5pPr marL="0" marR="0" indent="0" algn="ctr" defTabSz="914400" rtl="0" latinLnBrk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200" b="0" i="0" u="none" strike="noStrike" cap="none" spc="0" baseline="0">
                <a:solidFill>
                  <a:srgbClr val="888888"/>
                </a:solidFill>
                <a:uFillTx/>
                <a:latin typeface="Arial Narrow" panose="020B0604020202020204" pitchFamily="34" charset="0"/>
                <a:ea typeface="+mn-ea"/>
                <a:cs typeface="Arial Narrow" panose="020B0604020202020204" pitchFamily="34" charset="0"/>
                <a:sym typeface="Calibri"/>
              </a:defRPr>
            </a:lvl5pPr>
            <a:lvl6pPr marL="2514600" marR="0" indent="-228600" algn="l" defTabSz="914400" rtl="0" latinLnBrk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Tx/>
              <a:buSzPct val="100000"/>
              <a:buFontTx/>
              <a:buChar char="•"/>
              <a:tabLst/>
              <a:defRPr sz="2000" b="0" i="0" u="none" strike="noStrike" cap="none" spc="0" baseline="0">
                <a:solidFill>
                  <a:srgbClr val="888888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6pPr>
            <a:lvl7pPr marL="2971800" marR="0" indent="-228600" algn="l" defTabSz="914400" rtl="0" latinLnBrk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Tx/>
              <a:buSzPct val="100000"/>
              <a:buFontTx/>
              <a:buChar char="•"/>
              <a:tabLst/>
              <a:defRPr sz="2000" b="0" i="0" u="none" strike="noStrike" cap="none" spc="0" baseline="0">
                <a:solidFill>
                  <a:srgbClr val="888888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7pPr>
            <a:lvl8pPr marL="3428998" marR="0" indent="-228599" algn="l" defTabSz="914400" rtl="0" latinLnBrk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Tx/>
              <a:buSzPct val="100000"/>
              <a:buFontTx/>
              <a:buChar char="•"/>
              <a:tabLst/>
              <a:defRPr sz="2000" b="0" i="0" u="none" strike="noStrike" cap="none" spc="0" baseline="0">
                <a:solidFill>
                  <a:srgbClr val="888888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8pPr>
            <a:lvl9pPr marL="3886198" marR="0" indent="-228598" algn="l" defTabSz="914400" rtl="0" latinLnBrk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Tx/>
              <a:buSzPct val="100000"/>
              <a:buFontTx/>
              <a:buChar char="•"/>
              <a:tabLst/>
              <a:defRPr sz="2000" b="0" i="0" u="none" strike="noStrike" cap="none" spc="0" baseline="0">
                <a:solidFill>
                  <a:srgbClr val="888888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9pPr>
          </a:lstStyle>
          <a:p>
            <a:pPr marL="0" marR="762000" lvl="0" indent="762000" algn="ctr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24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 Narrow" panose="020B0606020202030204" pitchFamily="34" charset="0"/>
                <a:cs typeface="Arial" panose="020B0604020202020204" pitchFamily="34" charset="0"/>
                <a:sym typeface="Avenir Book"/>
              </a:rPr>
              <a:t>Autores  Arial Narrow tamaño 24</a:t>
            </a:r>
          </a:p>
        </p:txBody>
      </p:sp>
      <p:sp>
        <p:nvSpPr>
          <p:cNvPr id="14" name="CuadroTexto 13">
            <a:extLst>
              <a:ext uri="{FF2B5EF4-FFF2-40B4-BE49-F238E27FC236}">
                <a16:creationId xmlns:a16="http://schemas.microsoft.com/office/drawing/2014/main" id="{2B51DE71-4A82-DF2B-1584-67F2EC4DBD41}"/>
              </a:ext>
            </a:extLst>
          </p:cNvPr>
          <p:cNvSpPr txBox="1"/>
          <p:nvPr/>
        </p:nvSpPr>
        <p:spPr>
          <a:xfrm>
            <a:off x="1023580" y="4721022"/>
            <a:ext cx="10604311" cy="369332"/>
          </a:xfrm>
          <a:prstGeom prst="rect">
            <a:avLst/>
          </a:prstGeom>
          <a:solidFill>
            <a:srgbClr val="E5F6FF"/>
          </a:solidFill>
          <a:ln w="12700" cap="flat">
            <a:noFill/>
            <a:miter lim="400000"/>
          </a:ln>
          <a:effectLst/>
          <a:sp3d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kern="0" dirty="0">
                <a:solidFill>
                  <a:srgbClr val="000000"/>
                </a:solidFill>
                <a:latin typeface="Arial Narrow" panose="020B0606020202030204" pitchFamily="34" charset="0"/>
                <a:cs typeface="Helvetica"/>
                <a:sym typeface="Helvetica"/>
              </a:rPr>
              <a:t>A</a:t>
            </a:r>
            <a:r>
              <a:rPr kumimoji="0" lang="es-ES" sz="18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Helvetica"/>
                <a:sym typeface="Helvetica"/>
              </a:rPr>
              <a:t>filiação</a:t>
            </a:r>
            <a:r>
              <a:rPr kumimoji="0" lang="es-E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Helvetica"/>
                <a:sym typeface="Helvetica"/>
              </a:rPr>
              <a:t> dos autores. Arial Narrow tamaño 18</a:t>
            </a:r>
          </a:p>
        </p:txBody>
      </p:sp>
      <p:graphicFrame>
        <p:nvGraphicFramePr>
          <p:cNvPr id="5" name="Tabla 5">
            <a:extLst>
              <a:ext uri="{FF2B5EF4-FFF2-40B4-BE49-F238E27FC236}">
                <a16:creationId xmlns:a16="http://schemas.microsoft.com/office/drawing/2014/main" id="{A3FB2086-0338-260C-D35A-52E296527855}"/>
              </a:ext>
            </a:extLst>
          </p:cNvPr>
          <p:cNvGraphicFramePr>
            <a:graphicFrameLocks noGrp="1"/>
          </p:cNvGraphicFramePr>
          <p:nvPr/>
        </p:nvGraphicFramePr>
        <p:xfrm>
          <a:off x="5688731" y="555584"/>
          <a:ext cx="2444466" cy="731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44466">
                  <a:extLst>
                    <a:ext uri="{9D8B030D-6E8A-4147-A177-3AD203B41FA5}">
                      <a16:colId xmlns:a16="http://schemas.microsoft.com/office/drawing/2014/main" val="1260535368"/>
                    </a:ext>
                  </a:extLst>
                </a:gridCol>
              </a:tblGrid>
              <a:tr h="265422">
                <a:tc>
                  <a:txBody>
                    <a:bodyPr/>
                    <a:lstStyle/>
                    <a:p>
                      <a:r>
                        <a:rPr lang="es-ES" sz="1400" dirty="0">
                          <a:solidFill>
                            <a:srgbClr val="C00000"/>
                          </a:solidFill>
                        </a:rPr>
                        <a:t>Espacio destinado para el </a:t>
                      </a:r>
                    </a:p>
                    <a:p>
                      <a:r>
                        <a:rPr lang="es-ES" sz="1400" dirty="0">
                          <a:solidFill>
                            <a:srgbClr val="C00000"/>
                          </a:solidFill>
                        </a:rPr>
                        <a:t>logo institucional del participante 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77635980"/>
                  </a:ext>
                </a:extLst>
              </a:tr>
            </a:tbl>
          </a:graphicData>
        </a:graphic>
      </p:graphicFrame>
      <p:pic>
        <p:nvPicPr>
          <p:cNvPr id="7" name="Imagem 6">
            <a:extLst>
              <a:ext uri="{FF2B5EF4-FFF2-40B4-BE49-F238E27FC236}">
                <a16:creationId xmlns:a16="http://schemas.microsoft.com/office/drawing/2014/main" id="{D54A0EB8-4449-F0E1-7681-2F9A37B24E2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4109" y="203255"/>
            <a:ext cx="4618048" cy="15396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33703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>
            <a:extLst>
              <a:ext uri="{FF2B5EF4-FFF2-40B4-BE49-F238E27FC236}">
                <a16:creationId xmlns:a16="http://schemas.microsoft.com/office/drawing/2014/main" id="{A3F9E0DC-6B41-3BD8-58AD-3CE3FB5FA4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/>
              <a:t>INTRODUÇÃO</a:t>
            </a:r>
          </a:p>
        </p:txBody>
      </p:sp>
      <p:sp>
        <p:nvSpPr>
          <p:cNvPr id="9" name="Marcador de Posição de Conteúdo 8">
            <a:extLst>
              <a:ext uri="{FF2B5EF4-FFF2-40B4-BE49-F238E27FC236}">
                <a16:creationId xmlns:a16="http://schemas.microsoft.com/office/drawing/2014/main" id="{3F8D816F-4DE1-FD30-C564-5462CF33D4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4897" y="1827713"/>
            <a:ext cx="11625943" cy="4351338"/>
          </a:xfrm>
        </p:spPr>
        <p:txBody>
          <a:bodyPr/>
          <a:lstStyle/>
          <a:p>
            <a:endParaRPr lang="pt-PT" dirty="0"/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AAC88920-5479-D285-17DA-EDAD68CD8E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2B265D-9344-4552-95ED-605419172FC8}" type="slidenum">
              <a:rPr lang="es-ES" smtClean="0"/>
              <a:t>2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853834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>
            <a:extLst>
              <a:ext uri="{FF2B5EF4-FFF2-40B4-BE49-F238E27FC236}">
                <a16:creationId xmlns:a16="http://schemas.microsoft.com/office/drawing/2014/main" id="{07D7173C-E4EC-E589-4CD3-7F182F1B0F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>
                <a:latin typeface="Arial Narrow" panose="020B0606020202030204" pitchFamily="34" charset="0"/>
              </a:rPr>
              <a:t>OBJETIVOS</a:t>
            </a:r>
            <a:endParaRPr lang="pt-PT" dirty="0"/>
          </a:p>
        </p:txBody>
      </p:sp>
      <p:sp>
        <p:nvSpPr>
          <p:cNvPr id="6" name="Marcador de Posição de Conteúdo 5">
            <a:extLst>
              <a:ext uri="{FF2B5EF4-FFF2-40B4-BE49-F238E27FC236}">
                <a16:creationId xmlns:a16="http://schemas.microsoft.com/office/drawing/2014/main" id="{3F6F67A4-59CF-240B-7ED4-DF33204D1C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9" name="Marcador de Posição do Número do Diapositivo 8">
            <a:extLst>
              <a:ext uri="{FF2B5EF4-FFF2-40B4-BE49-F238E27FC236}">
                <a16:creationId xmlns:a16="http://schemas.microsoft.com/office/drawing/2014/main" id="{A11B7F34-9C01-E8E9-5908-A1DB91CAD3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2B265D-9344-4552-95ED-605419172FC8}" type="slidenum">
              <a:rPr lang="es-ES" smtClean="0"/>
              <a:t>3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751049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B4BE412-C770-839D-80EB-0D1581952F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/>
              <a:t>METODOLOGIA</a:t>
            </a:r>
          </a:p>
        </p:txBody>
      </p:sp>
      <p:sp>
        <p:nvSpPr>
          <p:cNvPr id="3" name="Marcador de Posição de Conteúdo 2">
            <a:extLst>
              <a:ext uri="{FF2B5EF4-FFF2-40B4-BE49-F238E27FC236}">
                <a16:creationId xmlns:a16="http://schemas.microsoft.com/office/drawing/2014/main" id="{FA5EE0CB-26D1-4A1A-E7E9-59711DE3094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PT" dirty="0"/>
              <a:t>PARTICIPANTES OU UNIDADES DE ANÁLISE</a:t>
            </a:r>
          </a:p>
          <a:p>
            <a:endParaRPr lang="pt-PT" dirty="0"/>
          </a:p>
          <a:p>
            <a:r>
              <a:rPr lang="pt-PT" dirty="0"/>
              <a:t>VARIÁVEIS E INSTRUMENTOS</a:t>
            </a:r>
          </a:p>
          <a:p>
            <a:endParaRPr lang="pt-PT" dirty="0"/>
          </a:p>
          <a:p>
            <a:r>
              <a:rPr lang="pt-PT" dirty="0"/>
              <a:t>PROCEDIMIENTO</a:t>
            </a:r>
          </a:p>
          <a:p>
            <a:endParaRPr lang="pt-PT" dirty="0"/>
          </a:p>
          <a:p>
            <a:r>
              <a:rPr lang="pt-PT" dirty="0"/>
              <a:t>ANALISE DE DADOS</a:t>
            </a:r>
          </a:p>
          <a:p>
            <a:endParaRPr lang="pt-PT" dirty="0"/>
          </a:p>
        </p:txBody>
      </p:sp>
      <p:sp>
        <p:nvSpPr>
          <p:cNvPr id="4" name="Marcador de Posição do Número do Diapositivo 3">
            <a:extLst>
              <a:ext uri="{FF2B5EF4-FFF2-40B4-BE49-F238E27FC236}">
                <a16:creationId xmlns:a16="http://schemas.microsoft.com/office/drawing/2014/main" id="{2FD02C8D-1748-B52A-0C21-D5391666FF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2B265D-9344-4552-95ED-605419172FC8}" type="slidenum">
              <a:rPr lang="es-ES" smtClean="0"/>
              <a:t>4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159533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08F06CC-8591-9779-435C-F7D8302226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/>
              <a:t>RESULTADOS</a:t>
            </a:r>
          </a:p>
        </p:txBody>
      </p:sp>
      <p:sp>
        <p:nvSpPr>
          <p:cNvPr id="3" name="Marcador de Posição de Conteúdo 2">
            <a:extLst>
              <a:ext uri="{FF2B5EF4-FFF2-40B4-BE49-F238E27FC236}">
                <a16:creationId xmlns:a16="http://schemas.microsoft.com/office/drawing/2014/main" id="{5BA5D1A5-EB58-3608-71D2-DBF17FB727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>
                <a:cs typeface="Arial" panose="020B0604020202020204" pitchFamily="34" charset="0"/>
              </a:rPr>
              <a:t>Tabelas/Gráficos/Figuras com os principais resultados</a:t>
            </a:r>
            <a:endParaRPr lang="es-ES" dirty="0"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pt-PT" dirty="0"/>
          </a:p>
        </p:txBody>
      </p:sp>
      <p:sp>
        <p:nvSpPr>
          <p:cNvPr id="4" name="Marcador de Posição do Número do Diapositivo 3">
            <a:extLst>
              <a:ext uri="{FF2B5EF4-FFF2-40B4-BE49-F238E27FC236}">
                <a16:creationId xmlns:a16="http://schemas.microsoft.com/office/drawing/2014/main" id="{50B3E5E6-FEDA-F2C7-CA1E-DB6963A4C7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2B265D-9344-4552-95ED-605419172FC8}" type="slidenum">
              <a:rPr lang="es-ES" smtClean="0"/>
              <a:t>5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692669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F8722BB-37D5-0D40-CC81-B443044B25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/>
              <a:t>DISCUSSÃO</a:t>
            </a:r>
          </a:p>
        </p:txBody>
      </p:sp>
      <p:sp>
        <p:nvSpPr>
          <p:cNvPr id="3" name="Marcador de Posição de Conteúdo 2">
            <a:extLst>
              <a:ext uri="{FF2B5EF4-FFF2-40B4-BE49-F238E27FC236}">
                <a16:creationId xmlns:a16="http://schemas.microsoft.com/office/drawing/2014/main" id="{7D5D1C6C-805A-FD4E-D234-6E078E4EDF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Marcador de Posição do Número do Diapositivo 3">
            <a:extLst>
              <a:ext uri="{FF2B5EF4-FFF2-40B4-BE49-F238E27FC236}">
                <a16:creationId xmlns:a16="http://schemas.microsoft.com/office/drawing/2014/main" id="{5FE2E087-CFB3-8DF6-4A62-3B8A50405C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2B265D-9344-4552-95ED-605419172FC8}" type="slidenum">
              <a:rPr lang="es-ES" smtClean="0"/>
              <a:t>6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505577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9A07D8D-D5AA-FE4C-D707-3A212921FC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/>
              <a:t>CONCLUSÕES</a:t>
            </a:r>
          </a:p>
        </p:txBody>
      </p:sp>
      <p:sp>
        <p:nvSpPr>
          <p:cNvPr id="3" name="Marcador de Posição de Conteúdo 2">
            <a:extLst>
              <a:ext uri="{FF2B5EF4-FFF2-40B4-BE49-F238E27FC236}">
                <a16:creationId xmlns:a16="http://schemas.microsoft.com/office/drawing/2014/main" id="{F12EC7BA-AA2B-E25A-B87C-9CF19A0455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Marcador de Posição do Número do Diapositivo 3">
            <a:extLst>
              <a:ext uri="{FF2B5EF4-FFF2-40B4-BE49-F238E27FC236}">
                <a16:creationId xmlns:a16="http://schemas.microsoft.com/office/drawing/2014/main" id="{751E07E3-2815-F80A-75B5-6B866B1822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2B265D-9344-4552-95ED-605419172FC8}" type="slidenum">
              <a:rPr lang="es-ES" smtClean="0"/>
              <a:t>7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844031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E6C40C6-06F0-982D-5B39-60EAF67FFA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/>
              <a:t>REFERÊNCIAS</a:t>
            </a:r>
          </a:p>
        </p:txBody>
      </p:sp>
      <p:sp>
        <p:nvSpPr>
          <p:cNvPr id="3" name="Marcador de Posição de Conteúdo 2">
            <a:extLst>
              <a:ext uri="{FF2B5EF4-FFF2-40B4-BE49-F238E27FC236}">
                <a16:creationId xmlns:a16="http://schemas.microsoft.com/office/drawing/2014/main" id="{6B330E85-1816-D517-D60A-2888F50700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Marcador de Posição do Número do Diapositivo 3">
            <a:extLst>
              <a:ext uri="{FF2B5EF4-FFF2-40B4-BE49-F238E27FC236}">
                <a16:creationId xmlns:a16="http://schemas.microsoft.com/office/drawing/2014/main" id="{698BDD48-96ED-1807-62EF-9C78B09E97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2B265D-9344-4552-95ED-605419172FC8}" type="slidenum">
              <a:rPr lang="es-ES" smtClean="0"/>
              <a:t>8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8443151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6B6DBF7-8B0D-6D8F-4C6E-9AB55D6C17C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1 Título">
            <a:extLst>
              <a:ext uri="{FF2B5EF4-FFF2-40B4-BE49-F238E27FC236}">
                <a16:creationId xmlns:a16="http://schemas.microsoft.com/office/drawing/2014/main" id="{F677BFE8-A121-6665-3D94-A930BFDED2D1}"/>
              </a:ext>
            </a:extLst>
          </p:cNvPr>
          <p:cNvSpPr txBox="1">
            <a:spLocks/>
          </p:cNvSpPr>
          <p:nvPr/>
        </p:nvSpPr>
        <p:spPr>
          <a:xfrm>
            <a:off x="1023580" y="2404146"/>
            <a:ext cx="10604311" cy="1470030"/>
          </a:xfrm>
          <a:prstGeom prst="rect">
            <a:avLst/>
          </a:prstGeom>
          <a:solidFill>
            <a:srgbClr val="D1F0FF">
              <a:alpha val="64706"/>
            </a:srgbClr>
          </a:solidFill>
          <a:ln w="25400">
            <a:noFill/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8" tIns="45718" rIns="45718" bIns="45718" anchor="ctr">
            <a:normAutofit/>
          </a:bodyPr>
          <a:lstStyle>
            <a:lvl1pPr marL="0" marR="762000" indent="76200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Arial"/>
                <a:ea typeface="Arial"/>
                <a:cs typeface="Arial"/>
                <a:sym typeface="Arial"/>
              </a:defRPr>
            </a:lvl1pPr>
            <a:lvl2pPr marL="0" marR="0" indent="0" algn="l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000" b="1" i="0" u="none" strike="noStrike" cap="all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2pPr>
            <a:lvl3pPr marL="0" marR="0" indent="0" algn="l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000" b="1" i="0" u="none" strike="noStrike" cap="all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3pPr>
            <a:lvl4pPr marL="0" marR="0" indent="0" algn="l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000" b="1" i="0" u="none" strike="noStrike" cap="all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4pPr>
            <a:lvl5pPr marL="0" marR="0" indent="0" algn="l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000" b="1" i="0" u="none" strike="noStrike" cap="all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5pPr>
            <a:lvl6pPr marL="0" marR="0" indent="0" algn="l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000" b="1" i="0" u="none" strike="noStrike" cap="all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6pPr>
            <a:lvl7pPr marL="0" marR="0" indent="0" algn="l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000" b="1" i="0" u="none" strike="noStrike" cap="all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7pPr>
            <a:lvl8pPr marL="0" marR="0" indent="0" algn="l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000" b="1" i="0" u="none" strike="noStrike" cap="all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8pPr>
            <a:lvl9pPr marL="0" marR="0" indent="0" algn="l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000" b="1" i="0" u="none" strike="noStrike" cap="all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9pPr>
          </a:lstStyle>
          <a:p>
            <a:pPr marL="0" marR="762000" lvl="0" indent="76200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2800" b="1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 Narrow" panose="020B0606020202030204" pitchFamily="34" charset="0"/>
                <a:cs typeface="Arial"/>
                <a:sym typeface="Arial"/>
              </a:rPr>
              <a:t>Título Arial Narrow tamaño 28</a:t>
            </a:r>
          </a:p>
        </p:txBody>
      </p:sp>
      <p:sp>
        <p:nvSpPr>
          <p:cNvPr id="12" name="2 Subtítulo">
            <a:extLst>
              <a:ext uri="{FF2B5EF4-FFF2-40B4-BE49-F238E27FC236}">
                <a16:creationId xmlns:a16="http://schemas.microsoft.com/office/drawing/2014/main" id="{F4DFE83D-C0BD-E2C7-44D1-82007018DEEC}"/>
              </a:ext>
            </a:extLst>
          </p:cNvPr>
          <p:cNvSpPr txBox="1">
            <a:spLocks/>
          </p:cNvSpPr>
          <p:nvPr/>
        </p:nvSpPr>
        <p:spPr>
          <a:xfrm>
            <a:off x="1023580" y="3913088"/>
            <a:ext cx="10604311" cy="767398"/>
          </a:xfrm>
          <a:prstGeom prst="rect">
            <a:avLst/>
          </a:prstGeom>
          <a:solidFill>
            <a:srgbClr val="005986">
              <a:alpha val="64706"/>
            </a:srgbClr>
          </a:solidFill>
          <a:ln w="25400">
            <a:noFill/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8" tIns="45718" rIns="45718" bIns="45718" anchor="t">
            <a:normAutofit/>
          </a:bodyPr>
          <a:lstStyle>
            <a:lvl1pPr marL="0" marR="762000" indent="762000" algn="ctr" defTabSz="914400" rtl="0" latinLnBrk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500" b="0" i="0" u="none" strike="noStrike" cap="none" spc="0" baseline="0">
                <a:solidFill>
                  <a:srgbClr val="FFFFFF"/>
                </a:solidFill>
                <a:uFillTx/>
                <a:latin typeface="Avenir Book"/>
                <a:ea typeface="Avenir Book"/>
                <a:cs typeface="Avenir Book"/>
                <a:sym typeface="Avenir Book"/>
              </a:defRPr>
            </a:lvl1pPr>
            <a:lvl2pPr marL="0" marR="0" indent="0" algn="ctr" defTabSz="914400" rtl="0" latinLnBrk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200" b="0" i="0" u="none" strike="noStrike" cap="none" spc="0" baseline="0">
                <a:solidFill>
                  <a:srgbClr val="888888"/>
                </a:solidFill>
                <a:uFillTx/>
                <a:latin typeface="Arial Narrow" panose="020B0604020202020204" pitchFamily="34" charset="0"/>
                <a:ea typeface="+mn-ea"/>
                <a:cs typeface="Arial Narrow" panose="020B0604020202020204" pitchFamily="34" charset="0"/>
                <a:sym typeface="Calibri"/>
              </a:defRPr>
            </a:lvl2pPr>
            <a:lvl3pPr marL="0" marR="0" indent="0" algn="ctr" defTabSz="914400" rtl="0" latinLnBrk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200" b="0" i="0" u="none" strike="noStrike" cap="none" spc="0" baseline="0">
                <a:solidFill>
                  <a:srgbClr val="888888"/>
                </a:solidFill>
                <a:uFillTx/>
                <a:latin typeface="Arial Narrow" panose="020B0604020202020204" pitchFamily="34" charset="0"/>
                <a:ea typeface="+mn-ea"/>
                <a:cs typeface="Arial Narrow" panose="020B0604020202020204" pitchFamily="34" charset="0"/>
                <a:sym typeface="Calibri"/>
              </a:defRPr>
            </a:lvl3pPr>
            <a:lvl4pPr marL="0" marR="0" indent="0" algn="ctr" defTabSz="914400" rtl="0" latinLnBrk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200" b="0" i="0" u="none" strike="noStrike" cap="none" spc="0" baseline="0">
                <a:solidFill>
                  <a:srgbClr val="888888"/>
                </a:solidFill>
                <a:uFillTx/>
                <a:latin typeface="Arial Narrow" panose="020B0604020202020204" pitchFamily="34" charset="0"/>
                <a:ea typeface="+mn-ea"/>
                <a:cs typeface="Arial Narrow" panose="020B0604020202020204" pitchFamily="34" charset="0"/>
                <a:sym typeface="Calibri"/>
              </a:defRPr>
            </a:lvl4pPr>
            <a:lvl5pPr marL="0" marR="0" indent="0" algn="ctr" defTabSz="914400" rtl="0" latinLnBrk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200" b="0" i="0" u="none" strike="noStrike" cap="none" spc="0" baseline="0">
                <a:solidFill>
                  <a:srgbClr val="888888"/>
                </a:solidFill>
                <a:uFillTx/>
                <a:latin typeface="Arial Narrow" panose="020B0604020202020204" pitchFamily="34" charset="0"/>
                <a:ea typeface="+mn-ea"/>
                <a:cs typeface="Arial Narrow" panose="020B0604020202020204" pitchFamily="34" charset="0"/>
                <a:sym typeface="Calibri"/>
              </a:defRPr>
            </a:lvl5pPr>
            <a:lvl6pPr marL="2514600" marR="0" indent="-228600" algn="l" defTabSz="914400" rtl="0" latinLnBrk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Tx/>
              <a:buSzPct val="100000"/>
              <a:buFontTx/>
              <a:buChar char="•"/>
              <a:tabLst/>
              <a:defRPr sz="2000" b="0" i="0" u="none" strike="noStrike" cap="none" spc="0" baseline="0">
                <a:solidFill>
                  <a:srgbClr val="888888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6pPr>
            <a:lvl7pPr marL="2971800" marR="0" indent="-228600" algn="l" defTabSz="914400" rtl="0" latinLnBrk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Tx/>
              <a:buSzPct val="100000"/>
              <a:buFontTx/>
              <a:buChar char="•"/>
              <a:tabLst/>
              <a:defRPr sz="2000" b="0" i="0" u="none" strike="noStrike" cap="none" spc="0" baseline="0">
                <a:solidFill>
                  <a:srgbClr val="888888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7pPr>
            <a:lvl8pPr marL="3428998" marR="0" indent="-228599" algn="l" defTabSz="914400" rtl="0" latinLnBrk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Tx/>
              <a:buSzPct val="100000"/>
              <a:buFontTx/>
              <a:buChar char="•"/>
              <a:tabLst/>
              <a:defRPr sz="2000" b="0" i="0" u="none" strike="noStrike" cap="none" spc="0" baseline="0">
                <a:solidFill>
                  <a:srgbClr val="888888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8pPr>
            <a:lvl9pPr marL="3886198" marR="0" indent="-228598" algn="l" defTabSz="914400" rtl="0" latinLnBrk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Tx/>
              <a:buSzPct val="100000"/>
              <a:buFontTx/>
              <a:buChar char="•"/>
              <a:tabLst/>
              <a:defRPr sz="2000" b="0" i="0" u="none" strike="noStrike" cap="none" spc="0" baseline="0">
                <a:solidFill>
                  <a:srgbClr val="888888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9pPr>
          </a:lstStyle>
          <a:p>
            <a:pPr marL="0" marR="762000" lvl="0" indent="762000" algn="ctr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24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 Narrow" panose="020B0606020202030204" pitchFamily="34" charset="0"/>
                <a:cs typeface="Arial" panose="020B0604020202020204" pitchFamily="34" charset="0"/>
                <a:sym typeface="Avenir Book"/>
              </a:rPr>
              <a:t>Autores  Arial Narrow tamaño 24</a:t>
            </a:r>
          </a:p>
        </p:txBody>
      </p:sp>
      <p:sp>
        <p:nvSpPr>
          <p:cNvPr id="14" name="CuadroTexto 13">
            <a:extLst>
              <a:ext uri="{FF2B5EF4-FFF2-40B4-BE49-F238E27FC236}">
                <a16:creationId xmlns:a16="http://schemas.microsoft.com/office/drawing/2014/main" id="{09F1731B-EC8B-9AEF-7D40-A18F0124736E}"/>
              </a:ext>
            </a:extLst>
          </p:cNvPr>
          <p:cNvSpPr txBox="1"/>
          <p:nvPr/>
        </p:nvSpPr>
        <p:spPr>
          <a:xfrm>
            <a:off x="1023580" y="4721022"/>
            <a:ext cx="10604311" cy="369332"/>
          </a:xfrm>
          <a:prstGeom prst="rect">
            <a:avLst/>
          </a:prstGeom>
          <a:solidFill>
            <a:srgbClr val="E5F6FF"/>
          </a:solidFill>
          <a:ln w="12700" cap="flat">
            <a:noFill/>
            <a:miter lim="400000"/>
          </a:ln>
          <a:effectLst/>
          <a:sp3d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kern="0" dirty="0">
                <a:solidFill>
                  <a:srgbClr val="000000"/>
                </a:solidFill>
                <a:latin typeface="Arial Narrow" panose="020B0606020202030204" pitchFamily="34" charset="0"/>
                <a:cs typeface="Helvetica"/>
                <a:sym typeface="Helvetica"/>
              </a:rPr>
              <a:t>A</a:t>
            </a:r>
            <a:r>
              <a:rPr kumimoji="0" lang="es-ES" sz="18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Helvetica"/>
                <a:sym typeface="Helvetica"/>
              </a:rPr>
              <a:t>filiação</a:t>
            </a:r>
            <a:r>
              <a:rPr kumimoji="0" lang="es-E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Helvetica"/>
                <a:sym typeface="Helvetica"/>
              </a:rPr>
              <a:t> dos autores. Arial Narrow tamaño 18</a:t>
            </a:r>
          </a:p>
        </p:txBody>
      </p:sp>
      <p:graphicFrame>
        <p:nvGraphicFramePr>
          <p:cNvPr id="5" name="Tabla 5">
            <a:extLst>
              <a:ext uri="{FF2B5EF4-FFF2-40B4-BE49-F238E27FC236}">
                <a16:creationId xmlns:a16="http://schemas.microsoft.com/office/drawing/2014/main" id="{AA200446-A9A1-7E8F-E83C-1802706C7658}"/>
              </a:ext>
            </a:extLst>
          </p:cNvPr>
          <p:cNvGraphicFramePr>
            <a:graphicFrameLocks noGrp="1"/>
          </p:cNvGraphicFramePr>
          <p:nvPr/>
        </p:nvGraphicFramePr>
        <p:xfrm>
          <a:off x="5688731" y="555584"/>
          <a:ext cx="2444466" cy="731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44466">
                  <a:extLst>
                    <a:ext uri="{9D8B030D-6E8A-4147-A177-3AD203B41FA5}">
                      <a16:colId xmlns:a16="http://schemas.microsoft.com/office/drawing/2014/main" val="1260535368"/>
                    </a:ext>
                  </a:extLst>
                </a:gridCol>
              </a:tblGrid>
              <a:tr h="265422">
                <a:tc>
                  <a:txBody>
                    <a:bodyPr/>
                    <a:lstStyle/>
                    <a:p>
                      <a:r>
                        <a:rPr lang="es-ES" sz="1400" dirty="0">
                          <a:solidFill>
                            <a:srgbClr val="C00000"/>
                          </a:solidFill>
                        </a:rPr>
                        <a:t>Espacio destinado para el </a:t>
                      </a:r>
                    </a:p>
                    <a:p>
                      <a:r>
                        <a:rPr lang="es-ES" sz="1400" dirty="0">
                          <a:solidFill>
                            <a:srgbClr val="C00000"/>
                          </a:solidFill>
                        </a:rPr>
                        <a:t>logo institucional del participante 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77635980"/>
                  </a:ext>
                </a:extLst>
              </a:tr>
            </a:tbl>
          </a:graphicData>
        </a:graphic>
      </p:graphicFrame>
      <p:pic>
        <p:nvPicPr>
          <p:cNvPr id="7" name="Imagem 6">
            <a:extLst>
              <a:ext uri="{FF2B5EF4-FFF2-40B4-BE49-F238E27FC236}">
                <a16:creationId xmlns:a16="http://schemas.microsoft.com/office/drawing/2014/main" id="{4E31B611-E4C7-D8EC-AFD5-61C862245E6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4109" y="203255"/>
            <a:ext cx="4618048" cy="15396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234786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427</TotalTime>
  <Words>87</Words>
  <Application>Microsoft Office PowerPoint</Application>
  <PresentationFormat>Ecrã Panorâmico</PresentationFormat>
  <Paragraphs>32</Paragraphs>
  <Slides>9</Slides>
  <Notes>0</Notes>
  <HiddenSlides>0</HiddenSlides>
  <MMClips>0</MMClips>
  <ScaleCrop>false</ScaleCrop>
  <HeadingPairs>
    <vt:vector size="6" baseType="variant">
      <vt:variant>
        <vt:lpstr>Tipos de letra usados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dos diapositivos</vt:lpstr>
      </vt:variant>
      <vt:variant>
        <vt:i4>9</vt:i4>
      </vt:variant>
    </vt:vector>
  </HeadingPairs>
  <TitlesOfParts>
    <vt:vector size="14" baseType="lpstr">
      <vt:lpstr>Aptos</vt:lpstr>
      <vt:lpstr>Arial</vt:lpstr>
      <vt:lpstr>Arial Narrow</vt:lpstr>
      <vt:lpstr>Calibri</vt:lpstr>
      <vt:lpstr>Tema de Office</vt:lpstr>
      <vt:lpstr>Apresentação do PowerPoint</vt:lpstr>
      <vt:lpstr>INTRODUÇÃO</vt:lpstr>
      <vt:lpstr>OBJETIVOS</vt:lpstr>
      <vt:lpstr>METODOLOGIA</vt:lpstr>
      <vt:lpstr>RESULTADOS</vt:lpstr>
      <vt:lpstr>DISCUSSÃO</vt:lpstr>
      <vt:lpstr>CONCLUSÕES</vt:lpstr>
      <vt:lpstr>REFERÊNCIAS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Daniela Celia Montesdeoca Ramírez</dc:creator>
  <cp:lastModifiedBy>Rita Figueiredo</cp:lastModifiedBy>
  <cp:revision>21</cp:revision>
  <dcterms:created xsi:type="dcterms:W3CDTF">2023-03-04T18:06:41Z</dcterms:created>
  <dcterms:modified xsi:type="dcterms:W3CDTF">2026-04-06T15:57:01Z</dcterms:modified>
</cp:coreProperties>
</file>