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26009600" cy="1463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F"/>
    <a:srgbClr val="1E488B"/>
    <a:srgbClr val="1E348B"/>
    <a:srgbClr val="FFFFFF"/>
    <a:srgbClr val="1E4831"/>
    <a:srgbClr val="135999"/>
    <a:srgbClr val="A3BDC1"/>
    <a:srgbClr val="8EAEB3"/>
    <a:srgbClr val="2EA19E"/>
    <a:srgbClr val="0D63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2FDB34-E5DF-4C37-BA5D-04BF72E96686}" v="40" dt="2026-04-06T15:08:19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7" d="100"/>
          <a:sy n="37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0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ta Figueiredo" userId="a0f8c152-212a-4c79-805f-164f97375f80" providerId="ADAL" clId="{1F59D844-3D91-4A7A-A8EB-329679FBDD30}"/>
    <pc:docChg chg="undo custSel addSld delSld modSld modMainMaster">
      <pc:chgData name="Rita Figueiredo" userId="a0f8c152-212a-4c79-805f-164f97375f80" providerId="ADAL" clId="{1F59D844-3D91-4A7A-A8EB-329679FBDD30}" dt="2026-04-06T15:17:03.135" v="952" actId="47"/>
      <pc:docMkLst>
        <pc:docMk/>
      </pc:docMkLst>
      <pc:sldChg chg="del">
        <pc:chgData name="Rita Figueiredo" userId="a0f8c152-212a-4c79-805f-164f97375f80" providerId="ADAL" clId="{1F59D844-3D91-4A7A-A8EB-329679FBDD30}" dt="2026-04-06T15:16:54.961" v="949" actId="47"/>
        <pc:sldMkLst>
          <pc:docMk/>
          <pc:sldMk cId="0" sldId="256"/>
        </pc:sldMkLst>
      </pc:sldChg>
      <pc:sldChg chg="del">
        <pc:chgData name="Rita Figueiredo" userId="a0f8c152-212a-4c79-805f-164f97375f80" providerId="ADAL" clId="{1F59D844-3D91-4A7A-A8EB-329679FBDD30}" dt="2026-04-06T15:17:03.135" v="952" actId="47"/>
        <pc:sldMkLst>
          <pc:docMk/>
          <pc:sldMk cId="882336165" sldId="262"/>
        </pc:sldMkLst>
      </pc:sldChg>
      <pc:sldChg chg="addSp delSp modSp add del mod setBg">
        <pc:chgData name="Rita Figueiredo" userId="a0f8c152-212a-4c79-805f-164f97375f80" providerId="ADAL" clId="{1F59D844-3D91-4A7A-A8EB-329679FBDD30}" dt="2026-04-06T15:17:00.851" v="951" actId="47"/>
        <pc:sldMkLst>
          <pc:docMk/>
          <pc:sldMk cId="2769184859" sldId="263"/>
        </pc:sldMkLst>
        <pc:spChg chg="add mod">
          <ac:chgData name="Rita Figueiredo" userId="a0f8c152-212a-4c79-805f-164f97375f80" providerId="ADAL" clId="{1F59D844-3D91-4A7A-A8EB-329679FBDD30}" dt="2026-04-06T14:41:59.190" v="659" actId="1035"/>
          <ac:spMkLst>
            <pc:docMk/>
            <pc:sldMk cId="2769184859" sldId="263"/>
            <ac:spMk id="2" creationId="{076C673E-B1DB-D05A-8039-D90F5B021E66}"/>
          </ac:spMkLst>
        </pc:spChg>
        <pc:spChg chg="add mod">
          <ac:chgData name="Rita Figueiredo" userId="a0f8c152-212a-4c79-805f-164f97375f80" providerId="ADAL" clId="{1F59D844-3D91-4A7A-A8EB-329679FBDD30}" dt="2026-04-06T14:04:17.731" v="1"/>
          <ac:spMkLst>
            <pc:docMk/>
            <pc:sldMk cId="2769184859" sldId="263"/>
            <ac:spMk id="2" creationId="{CCBD967A-61D4-5738-F1CE-6E4237956170}"/>
          </ac:spMkLst>
        </pc:spChg>
        <pc:spChg chg="add mod">
          <ac:chgData name="Rita Figueiredo" userId="a0f8c152-212a-4c79-805f-164f97375f80" providerId="ADAL" clId="{1F59D844-3D91-4A7A-A8EB-329679FBDD30}" dt="2026-04-06T14:25:09.545" v="557" actId="404"/>
          <ac:spMkLst>
            <pc:docMk/>
            <pc:sldMk cId="2769184859" sldId="263"/>
            <ac:spMk id="3" creationId="{2A7270CE-C007-1310-5472-0C3E53DB02FA}"/>
          </ac:spMkLst>
        </pc:spChg>
        <pc:spChg chg="mod">
          <ac:chgData name="Rita Figueiredo" userId="a0f8c152-212a-4c79-805f-164f97375f80" providerId="ADAL" clId="{1F59D844-3D91-4A7A-A8EB-329679FBDD30}" dt="2026-04-06T15:01:18.691" v="869" actId="1076"/>
          <ac:spMkLst>
            <pc:docMk/>
            <pc:sldMk cId="2769184859" sldId="263"/>
            <ac:spMk id="4" creationId="{4C0BBD72-C7AB-9161-B563-2CB83DC20E25}"/>
          </ac:spMkLst>
        </pc:spChg>
        <pc:spChg chg="mod">
          <ac:chgData name="Rita Figueiredo" userId="a0f8c152-212a-4c79-805f-164f97375f80" providerId="ADAL" clId="{1F59D844-3D91-4A7A-A8EB-329679FBDD30}" dt="2026-04-06T15:00:48.679" v="867" actId="14100"/>
          <ac:spMkLst>
            <pc:docMk/>
            <pc:sldMk cId="2769184859" sldId="263"/>
            <ac:spMk id="5" creationId="{3921C117-7C20-468F-D8D8-08853C4121DF}"/>
          </ac:spMkLst>
        </pc:spChg>
        <pc:spChg chg="mod">
          <ac:chgData name="Rita Figueiredo" userId="a0f8c152-212a-4c79-805f-164f97375f80" providerId="ADAL" clId="{1F59D844-3D91-4A7A-A8EB-329679FBDD30}" dt="2026-04-06T14:49:30.103" v="754" actId="108"/>
          <ac:spMkLst>
            <pc:docMk/>
            <pc:sldMk cId="2769184859" sldId="263"/>
            <ac:spMk id="6" creationId="{46AC4C93-051D-835F-44F9-ACB63D2F04A8}"/>
          </ac:spMkLst>
        </pc:spChg>
        <pc:spChg chg="mod">
          <ac:chgData name="Rita Figueiredo" userId="a0f8c152-212a-4c79-805f-164f97375f80" providerId="ADAL" clId="{1F59D844-3D91-4A7A-A8EB-329679FBDD30}" dt="2026-04-06T14:52:16.232" v="779" actId="113"/>
          <ac:spMkLst>
            <pc:docMk/>
            <pc:sldMk cId="2769184859" sldId="263"/>
            <ac:spMk id="7" creationId="{F3AB6BB3-40EA-4136-AECD-B9748299394B}"/>
          </ac:spMkLst>
        </pc:spChg>
        <pc:spChg chg="mod">
          <ac:chgData name="Rita Figueiredo" userId="a0f8c152-212a-4c79-805f-164f97375f80" providerId="ADAL" clId="{1F59D844-3D91-4A7A-A8EB-329679FBDD30}" dt="2026-04-06T14:44:58.486" v="728" actId="14100"/>
          <ac:spMkLst>
            <pc:docMk/>
            <pc:sldMk cId="2769184859" sldId="263"/>
            <ac:spMk id="8" creationId="{8AD7B528-575F-6C34-EF82-AE2661DE146A}"/>
          </ac:spMkLst>
        </pc:spChg>
        <pc:spChg chg="mod">
          <ac:chgData name="Rita Figueiredo" userId="a0f8c152-212a-4c79-805f-164f97375f80" providerId="ADAL" clId="{1F59D844-3D91-4A7A-A8EB-329679FBDD30}" dt="2026-04-06T14:49:51.051" v="765" actId="1036"/>
          <ac:spMkLst>
            <pc:docMk/>
            <pc:sldMk cId="2769184859" sldId="263"/>
            <ac:spMk id="9" creationId="{2E58FF41-BC69-7255-EE9A-679707CEDB84}"/>
          </ac:spMkLst>
        </pc:spChg>
        <pc:spChg chg="mod">
          <ac:chgData name="Rita Figueiredo" userId="a0f8c152-212a-4c79-805f-164f97375f80" providerId="ADAL" clId="{1F59D844-3D91-4A7A-A8EB-329679FBDD30}" dt="2026-04-06T14:58:24.006" v="820" actId="20577"/>
          <ac:spMkLst>
            <pc:docMk/>
            <pc:sldMk cId="2769184859" sldId="263"/>
            <ac:spMk id="10" creationId="{BE22A762-5C53-6AD1-126C-A341C7BCEE02}"/>
          </ac:spMkLst>
        </pc:spChg>
        <pc:spChg chg="mod">
          <ac:chgData name="Rita Figueiredo" userId="a0f8c152-212a-4c79-805f-164f97375f80" providerId="ADAL" clId="{1F59D844-3D91-4A7A-A8EB-329679FBDD30}" dt="2026-04-06T15:02:58.213" v="887" actId="6549"/>
          <ac:spMkLst>
            <pc:docMk/>
            <pc:sldMk cId="2769184859" sldId="263"/>
            <ac:spMk id="12" creationId="{772B94F4-2BB0-17D5-59CA-67345F22EA51}"/>
          </ac:spMkLst>
        </pc:spChg>
        <pc:spChg chg="mod">
          <ac:chgData name="Rita Figueiredo" userId="a0f8c152-212a-4c79-805f-164f97375f80" providerId="ADAL" clId="{1F59D844-3D91-4A7A-A8EB-329679FBDD30}" dt="2026-04-06T14:56:35.918" v="804" actId="1035"/>
          <ac:spMkLst>
            <pc:docMk/>
            <pc:sldMk cId="2769184859" sldId="263"/>
            <ac:spMk id="13" creationId="{41466C03-E42E-FC6D-0FF6-9EED2C9A41C1}"/>
          </ac:spMkLst>
        </pc:spChg>
        <pc:spChg chg="mod">
          <ac:chgData name="Rita Figueiredo" userId="a0f8c152-212a-4c79-805f-164f97375f80" providerId="ADAL" clId="{1F59D844-3D91-4A7A-A8EB-329679FBDD30}" dt="2026-04-06T14:44:16.474" v="688" actId="108"/>
          <ac:spMkLst>
            <pc:docMk/>
            <pc:sldMk cId="2769184859" sldId="263"/>
            <ac:spMk id="14" creationId="{6F00BB7A-A188-445C-478A-DC374CFA8DDA}"/>
          </ac:spMkLst>
        </pc:spChg>
        <pc:spChg chg="mod">
          <ac:chgData name="Rita Figueiredo" userId="a0f8c152-212a-4c79-805f-164f97375f80" providerId="ADAL" clId="{1F59D844-3D91-4A7A-A8EB-329679FBDD30}" dt="2026-04-06T15:00:16.869" v="845" actId="20577"/>
          <ac:spMkLst>
            <pc:docMk/>
            <pc:sldMk cId="2769184859" sldId="263"/>
            <ac:spMk id="15" creationId="{DB30F323-CF0C-A739-1726-66EFCEEE0DCB}"/>
          </ac:spMkLst>
        </pc:spChg>
        <pc:spChg chg="mod">
          <ac:chgData name="Rita Figueiredo" userId="a0f8c152-212a-4c79-805f-164f97375f80" providerId="ADAL" clId="{1F59D844-3D91-4A7A-A8EB-329679FBDD30}" dt="2026-04-06T14:44:17.581" v="689" actId="108"/>
          <ac:spMkLst>
            <pc:docMk/>
            <pc:sldMk cId="2769184859" sldId="263"/>
            <ac:spMk id="16" creationId="{995E7E12-C5C0-90CC-43F7-24E840DE9C14}"/>
          </ac:spMkLst>
        </pc:spChg>
        <pc:spChg chg="mod">
          <ac:chgData name="Rita Figueiredo" userId="a0f8c152-212a-4c79-805f-164f97375f80" providerId="ADAL" clId="{1F59D844-3D91-4A7A-A8EB-329679FBDD30}" dt="2026-04-06T15:04:07.021" v="905" actId="20577"/>
          <ac:spMkLst>
            <pc:docMk/>
            <pc:sldMk cId="2769184859" sldId="263"/>
            <ac:spMk id="17" creationId="{C3CDF2CD-6730-CDCB-6813-AF10B03FB69D}"/>
          </ac:spMkLst>
        </pc:spChg>
        <pc:spChg chg="mod">
          <ac:chgData name="Rita Figueiredo" userId="a0f8c152-212a-4c79-805f-164f97375f80" providerId="ADAL" clId="{1F59D844-3D91-4A7A-A8EB-329679FBDD30}" dt="2026-04-06T14:44:18.701" v="690" actId="108"/>
          <ac:spMkLst>
            <pc:docMk/>
            <pc:sldMk cId="2769184859" sldId="263"/>
            <ac:spMk id="18" creationId="{5456AC16-BA48-3128-0FA3-761CD5854FC6}"/>
          </ac:spMkLst>
        </pc:spChg>
        <pc:spChg chg="mod">
          <ac:chgData name="Rita Figueiredo" userId="a0f8c152-212a-4c79-805f-164f97375f80" providerId="ADAL" clId="{1F59D844-3D91-4A7A-A8EB-329679FBDD30}" dt="2026-04-06T15:06:03.344" v="921" actId="20577"/>
          <ac:spMkLst>
            <pc:docMk/>
            <pc:sldMk cId="2769184859" sldId="263"/>
            <ac:spMk id="19" creationId="{A73F837E-5501-BF20-6E3A-8E1FEEA84EB3}"/>
          </ac:spMkLst>
        </pc:spChg>
        <pc:spChg chg="mod">
          <ac:chgData name="Rita Figueiredo" userId="a0f8c152-212a-4c79-805f-164f97375f80" providerId="ADAL" clId="{1F59D844-3D91-4A7A-A8EB-329679FBDD30}" dt="2026-04-06T14:45:39.536" v="751" actId="1036"/>
          <ac:spMkLst>
            <pc:docMk/>
            <pc:sldMk cId="2769184859" sldId="263"/>
            <ac:spMk id="20" creationId="{238A3C1E-19D2-39CA-EEEC-C4A2FA0784FA}"/>
          </ac:spMkLst>
        </pc:spChg>
        <pc:spChg chg="mod">
          <ac:chgData name="Rita Figueiredo" userId="a0f8c152-212a-4c79-805f-164f97375f80" providerId="ADAL" clId="{1F59D844-3D91-4A7A-A8EB-329679FBDD30}" dt="2026-04-06T15:09:05.036" v="948" actId="404"/>
          <ac:spMkLst>
            <pc:docMk/>
            <pc:sldMk cId="2769184859" sldId="263"/>
            <ac:spMk id="21" creationId="{CE28CFC1-7C3D-6437-C924-D01AC9F65FE8}"/>
          </ac:spMkLst>
        </pc:spChg>
        <pc:spChg chg="add mod">
          <ac:chgData name="Rita Figueiredo" userId="a0f8c152-212a-4c79-805f-164f97375f80" providerId="ADAL" clId="{1F59D844-3D91-4A7A-A8EB-329679FBDD30}" dt="2026-04-06T14:41:59.190" v="659" actId="1035"/>
          <ac:spMkLst>
            <pc:docMk/>
            <pc:sldMk cId="2769184859" sldId="263"/>
            <ac:spMk id="22" creationId="{4F03D906-BEA4-804D-6389-B55DA28291CE}"/>
          </ac:spMkLst>
        </pc:spChg>
        <pc:spChg chg="add">
          <ac:chgData name="Rita Figueiredo" userId="a0f8c152-212a-4c79-805f-164f97375f80" providerId="ADAL" clId="{1F59D844-3D91-4A7A-A8EB-329679FBDD30}" dt="2026-04-06T14:51:10.833" v="766"/>
          <ac:spMkLst>
            <pc:docMk/>
            <pc:sldMk cId="2769184859" sldId="263"/>
            <ac:spMk id="23" creationId="{98E8BB17-4D7F-6345-A072-1DEBF947F783}"/>
          </ac:spMkLst>
        </pc:spChg>
        <pc:spChg chg="add mod">
          <ac:chgData name="Rita Figueiredo" userId="a0f8c152-212a-4c79-805f-164f97375f80" providerId="ADAL" clId="{1F59D844-3D91-4A7A-A8EB-329679FBDD30}" dt="2026-04-06T14:51:37.627" v="772"/>
          <ac:spMkLst>
            <pc:docMk/>
            <pc:sldMk cId="2769184859" sldId="263"/>
            <ac:spMk id="24" creationId="{7C6727ED-EA37-9743-78B9-E09E927785E3}"/>
          </ac:spMkLst>
        </pc:spChg>
        <pc:spChg chg="add mod">
          <ac:chgData name="Rita Figueiredo" userId="a0f8c152-212a-4c79-805f-164f97375f80" providerId="ADAL" clId="{1F59D844-3D91-4A7A-A8EB-329679FBDD30}" dt="2026-04-06T14:51:36.196" v="770"/>
          <ac:spMkLst>
            <pc:docMk/>
            <pc:sldMk cId="2769184859" sldId="263"/>
            <ac:spMk id="25" creationId="{A310F71F-5D98-8B55-D5FA-DBE79015C619}"/>
          </ac:spMkLst>
        </pc:spChg>
        <pc:spChg chg="add del mod">
          <ac:chgData name="Rita Figueiredo" userId="a0f8c152-212a-4c79-805f-164f97375f80" providerId="ADAL" clId="{1F59D844-3D91-4A7A-A8EB-329679FBDD30}" dt="2026-04-06T14:52:23.899" v="781" actId="478"/>
          <ac:spMkLst>
            <pc:docMk/>
            <pc:sldMk cId="2769184859" sldId="263"/>
            <ac:spMk id="26" creationId="{0C42D884-C9A4-3ADB-7353-B6CDA61A6468}"/>
          </ac:spMkLst>
        </pc:spChg>
        <pc:spChg chg="add del mod">
          <ac:chgData name="Rita Figueiredo" userId="a0f8c152-212a-4c79-805f-164f97375f80" providerId="ADAL" clId="{1F59D844-3D91-4A7A-A8EB-329679FBDD30}" dt="2026-04-06T14:56:16.239" v="785" actId="478"/>
          <ac:spMkLst>
            <pc:docMk/>
            <pc:sldMk cId="2769184859" sldId="263"/>
            <ac:spMk id="28" creationId="{6C0280DA-DD53-B59B-D732-F75CB0BE1E79}"/>
          </ac:spMkLst>
        </pc:spChg>
        <pc:spChg chg="add del mod">
          <ac:chgData name="Rita Figueiredo" userId="a0f8c152-212a-4c79-805f-164f97375f80" providerId="ADAL" clId="{1F59D844-3D91-4A7A-A8EB-329679FBDD30}" dt="2026-04-06T15:01:30.070" v="870" actId="478"/>
          <ac:spMkLst>
            <pc:docMk/>
            <pc:sldMk cId="2769184859" sldId="263"/>
            <ac:spMk id="30" creationId="{CC10AD62-18BE-2E72-55A0-8A73CAD54852}"/>
          </ac:spMkLst>
        </pc:spChg>
        <pc:spChg chg="add del mod">
          <ac:chgData name="Rita Figueiredo" userId="a0f8c152-212a-4c79-805f-164f97375f80" providerId="ADAL" clId="{1F59D844-3D91-4A7A-A8EB-329679FBDD30}" dt="2026-04-06T15:03:01.215" v="888" actId="478"/>
          <ac:spMkLst>
            <pc:docMk/>
            <pc:sldMk cId="2769184859" sldId="263"/>
            <ac:spMk id="32" creationId="{C8AC776A-927C-C466-668F-FB942EB8CF9A}"/>
          </ac:spMkLst>
        </pc:spChg>
        <pc:spChg chg="add del mod">
          <ac:chgData name="Rita Figueiredo" userId="a0f8c152-212a-4c79-805f-164f97375f80" providerId="ADAL" clId="{1F59D844-3D91-4A7A-A8EB-329679FBDD30}" dt="2026-04-06T15:04:31.077" v="906" actId="478"/>
          <ac:spMkLst>
            <pc:docMk/>
            <pc:sldMk cId="2769184859" sldId="263"/>
            <ac:spMk id="34" creationId="{8011B60E-35F2-192B-3AD3-AAC698786C5A}"/>
          </ac:spMkLst>
        </pc:spChg>
        <pc:spChg chg="add del mod">
          <ac:chgData name="Rita Figueiredo" userId="a0f8c152-212a-4c79-805f-164f97375f80" providerId="ADAL" clId="{1F59D844-3D91-4A7A-A8EB-329679FBDD30}" dt="2026-04-06T15:08:26.903" v="926" actId="478"/>
          <ac:spMkLst>
            <pc:docMk/>
            <pc:sldMk cId="2769184859" sldId="263"/>
            <ac:spMk id="36" creationId="{3C6098E2-48F7-B1E7-626D-60E52B2AAAA2}"/>
          </ac:spMkLst>
        </pc:spChg>
      </pc:sldChg>
      <pc:sldMasterChg chg="addSp delSp modSp mod modSldLayout">
        <pc:chgData name="Rita Figueiredo" userId="a0f8c152-212a-4c79-805f-164f97375f80" providerId="ADAL" clId="{1F59D844-3D91-4A7A-A8EB-329679FBDD30}" dt="2026-04-06T15:01:11.669" v="868" actId="14100"/>
        <pc:sldMasterMkLst>
          <pc:docMk/>
          <pc:sldMasterMk cId="1765519236" sldId="2147483684"/>
        </pc:sldMasterMkLst>
        <pc:spChg chg="add mod">
          <ac:chgData name="Rita Figueiredo" userId="a0f8c152-212a-4c79-805f-164f97375f80" providerId="ADAL" clId="{1F59D844-3D91-4A7A-A8EB-329679FBDD30}" dt="2026-04-06T15:01:11.669" v="868" actId="14100"/>
          <ac:spMkLst>
            <pc:docMk/>
            <pc:sldMasterMk cId="1765519236" sldId="2147483684"/>
            <ac:spMk id="7" creationId="{CB9CE5B9-A07F-92FA-29C2-666EA81BBA69}"/>
          </ac:spMkLst>
        </pc:spChg>
        <pc:spChg chg="add mod ord">
          <ac:chgData name="Rita Figueiredo" userId="a0f8c152-212a-4c79-805f-164f97375f80" providerId="ADAL" clId="{1F59D844-3D91-4A7A-A8EB-329679FBDD30}" dt="2026-04-06T14:13:40.852" v="43" actId="14100"/>
          <ac:spMkLst>
            <pc:docMk/>
            <pc:sldMasterMk cId="1765519236" sldId="2147483684"/>
            <ac:spMk id="10" creationId="{A877E4B1-E5F5-0079-AA55-57438BF17F27}"/>
          </ac:spMkLst>
        </pc:spChg>
        <pc:picChg chg="add mod">
          <ac:chgData name="Rita Figueiredo" userId="a0f8c152-212a-4c79-805f-164f97375f80" providerId="ADAL" clId="{1F59D844-3D91-4A7A-A8EB-329679FBDD30}" dt="2026-04-06T14:08:11.894" v="31"/>
          <ac:picMkLst>
            <pc:docMk/>
            <pc:sldMasterMk cId="1765519236" sldId="2147483684"/>
            <ac:picMk id="8" creationId="{5EC4282F-16F3-6988-BA6E-F8F2E100B346}"/>
          </ac:picMkLst>
        </pc:picChg>
        <pc:picChg chg="add mod">
          <ac:chgData name="Rita Figueiredo" userId="a0f8c152-212a-4c79-805f-164f97375f80" providerId="ADAL" clId="{1F59D844-3D91-4A7A-A8EB-329679FBDD30}" dt="2026-04-06T14:08:22.861" v="33" actId="1076"/>
          <ac:picMkLst>
            <pc:docMk/>
            <pc:sldMasterMk cId="1765519236" sldId="2147483684"/>
            <ac:picMk id="9" creationId="{AF0C8F79-EAF4-3678-A62B-CA58BC1E768C}"/>
          </ac:picMkLst>
        </pc:picChg>
        <pc:cxnChg chg="add del mod">
          <ac:chgData name="Rita Figueiredo" userId="a0f8c152-212a-4c79-805f-164f97375f80" providerId="ADAL" clId="{1F59D844-3D91-4A7A-A8EB-329679FBDD30}" dt="2026-04-06T14:29:24.940" v="569" actId="478"/>
          <ac:cxnSpMkLst>
            <pc:docMk/>
            <pc:sldMasterMk cId="1765519236" sldId="2147483684"/>
            <ac:cxnSpMk id="12" creationId="{E3A03FCF-3902-B64E-EC19-6052F85E1B9A}"/>
          </ac:cxnSpMkLst>
        </pc:cxnChg>
        <pc:cxnChg chg="add del mod">
          <ac:chgData name="Rita Figueiredo" userId="a0f8c152-212a-4c79-805f-164f97375f80" providerId="ADAL" clId="{1F59D844-3D91-4A7A-A8EB-329679FBDD30}" dt="2026-04-06T14:29:27.452" v="570" actId="478"/>
          <ac:cxnSpMkLst>
            <pc:docMk/>
            <pc:sldMasterMk cId="1765519236" sldId="2147483684"/>
            <ac:cxnSpMk id="13" creationId="{328F66F7-0921-AAB1-223B-83410EAA792F}"/>
          </ac:cxnSpMkLst>
        </pc:cxnChg>
        <pc:sldLayoutChg chg="modSp">
          <pc:chgData name="Rita Figueiredo" userId="a0f8c152-212a-4c79-805f-164f97375f80" providerId="ADAL" clId="{1F59D844-3D91-4A7A-A8EB-329679FBDD30}" dt="2026-04-06T14:06:06.984" v="12" actId="735"/>
          <pc:sldLayoutMkLst>
            <pc:docMk/>
            <pc:sldMasterMk cId="1765519236" sldId="2147483684"/>
            <pc:sldLayoutMk cId="4282992362" sldId="2147483685"/>
          </pc:sldLayoutMkLst>
        </pc:sldLayoutChg>
        <pc:sldLayoutChg chg="addSp modSp mod">
          <pc:chgData name="Rita Figueiredo" userId="a0f8c152-212a-4c79-805f-164f97375f80" providerId="ADAL" clId="{1F59D844-3D91-4A7A-A8EB-329679FBDD30}" dt="2026-04-06T14:07:43.674" v="29" actId="14100"/>
          <pc:sldLayoutMkLst>
            <pc:docMk/>
            <pc:sldMasterMk cId="1765519236" sldId="2147483684"/>
            <pc:sldLayoutMk cId="3602906823" sldId="2147483686"/>
          </pc:sldLayoutMkLst>
          <pc:spChg chg="add mod">
            <ac:chgData name="Rita Figueiredo" userId="a0f8c152-212a-4c79-805f-164f97375f80" providerId="ADAL" clId="{1F59D844-3D91-4A7A-A8EB-329679FBDD30}" dt="2026-04-06T14:07:43.674" v="29" actId="14100"/>
            <ac:spMkLst>
              <pc:docMk/>
              <pc:sldMasterMk cId="1765519236" sldId="2147483684"/>
              <pc:sldLayoutMk cId="3602906823" sldId="2147483686"/>
              <ac:spMk id="7" creationId="{EA6E5523-169D-AD21-D4E6-4E3AAA9464DF}"/>
            </ac:spMkLst>
          </pc:spChg>
          <pc:picChg chg="add mod ord">
            <ac:chgData name="Rita Figueiredo" userId="a0f8c152-212a-4c79-805f-164f97375f80" providerId="ADAL" clId="{1F59D844-3D91-4A7A-A8EB-329679FBDD30}" dt="2026-04-06T14:07:20.312" v="26" actId="14100"/>
            <ac:picMkLst>
              <pc:docMk/>
              <pc:sldMasterMk cId="1765519236" sldId="2147483684"/>
              <pc:sldLayoutMk cId="3602906823" sldId="2147483686"/>
              <ac:picMk id="8" creationId="{5C82D00C-2E2A-F201-E4C6-1A2E41D80B21}"/>
            </ac:picMkLst>
          </pc:picChg>
          <pc:picChg chg="add mod">
            <ac:chgData name="Rita Figueiredo" userId="a0f8c152-212a-4c79-805f-164f97375f80" providerId="ADAL" clId="{1F59D844-3D91-4A7A-A8EB-329679FBDD30}" dt="2026-04-06T14:07:26.902" v="27" actId="14100"/>
            <ac:picMkLst>
              <pc:docMk/>
              <pc:sldMasterMk cId="1765519236" sldId="2147483684"/>
              <pc:sldLayoutMk cId="3602906823" sldId="2147483686"/>
              <ac:picMk id="9" creationId="{EB136E51-3F91-5A23-9559-A8320ACC025F}"/>
            </ac:picMkLst>
          </pc:pic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7E-4330-979B-91CD3F1A2B65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7E-4330-979B-91CD3F1A2B65}"/>
            </c:ext>
          </c:extLst>
        </c:ser>
        <c:ser>
          <c:idx val="2"/>
          <c:order val="2"/>
          <c:tx>
            <c:strRef>
              <c:f>Folha1!$D$1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7E-4330-979B-91CD3F1A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4290584"/>
        <c:axId val="630437328"/>
      </c:barChart>
      <c:catAx>
        <c:axId val="454290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30437328"/>
        <c:crosses val="autoZero"/>
        <c:auto val="1"/>
        <c:lblAlgn val="ctr"/>
        <c:lblOffset val="100"/>
        <c:noMultiLvlLbl val="0"/>
      </c:catAx>
      <c:valAx>
        <c:axId val="630437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54290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/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51D9E50C-D19B-4E9B-A1B9-888A17558D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BD352F8B-96F3-470D-84DB-A8E0093A69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70CE5-44D0-4751-8B64-FEF0FC5F5764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E10BAF19-653D-4F97-9E24-FE410973C6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4855081-CD6E-4B84-8B81-5D4B28EDE2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3B903-F9EC-4DBE-800A-FD2E41BE7F26}" type="slidenum">
              <a:rPr lang="pt-PT" smtClean="0"/>
              <a:t>‹nº›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92B8D3A-15AB-4E4B-B627-59322F8DE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5193323" cy="922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740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97F2B-6BCC-4BCC-AF0F-9D586C055673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7A021-4295-484B-BCE7-8372438E3C1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5079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51200" y="2394374"/>
            <a:ext cx="19507200" cy="5093547"/>
          </a:xfrm>
        </p:spPr>
        <p:txBody>
          <a:bodyPr anchor="b"/>
          <a:lstStyle>
            <a:lvl1pPr algn="ctr">
              <a:defRPr sz="128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1200" y="7684348"/>
            <a:ext cx="19507200" cy="3532292"/>
          </a:xfrm>
        </p:spPr>
        <p:txBody>
          <a:bodyPr/>
          <a:lstStyle>
            <a:lvl1pPr marL="0" indent="0" algn="ctr">
              <a:buNone/>
              <a:defRPr sz="5120"/>
            </a:lvl1pPr>
            <a:lvl2pPr marL="975345" indent="0" algn="ctr">
              <a:buNone/>
              <a:defRPr sz="4267"/>
            </a:lvl2pPr>
            <a:lvl3pPr marL="1950690" indent="0" algn="ctr">
              <a:buNone/>
              <a:defRPr sz="3840"/>
            </a:lvl3pPr>
            <a:lvl4pPr marL="2926034" indent="0" algn="ctr">
              <a:buNone/>
              <a:defRPr sz="3413"/>
            </a:lvl4pPr>
            <a:lvl5pPr marL="3901379" indent="0" algn="ctr">
              <a:buNone/>
              <a:defRPr sz="3413"/>
            </a:lvl5pPr>
            <a:lvl6pPr marL="4876724" indent="0" algn="ctr">
              <a:buNone/>
              <a:defRPr sz="3413"/>
            </a:lvl6pPr>
            <a:lvl7pPr marL="5852069" indent="0" algn="ctr">
              <a:buNone/>
              <a:defRPr sz="3413"/>
            </a:lvl7pPr>
            <a:lvl8pPr marL="6827413" indent="0" algn="ctr">
              <a:buNone/>
              <a:defRPr sz="3413"/>
            </a:lvl8pPr>
            <a:lvl9pPr marL="7802758" indent="0" algn="ctr">
              <a:buNone/>
              <a:defRPr sz="3413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34DE123-CD66-A8BB-5BE4-22CB63267C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61"/>
            <a:ext cx="26009600" cy="1462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992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08" userDrawn="1">
          <p15:clr>
            <a:srgbClr val="FBAE40"/>
          </p15:clr>
        </p15:guide>
        <p15:guide id="2" pos="819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849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613120" y="778933"/>
            <a:ext cx="5608320" cy="1239858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88160" y="778933"/>
            <a:ext cx="16499840" cy="1239858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28052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/>
              <a:t>Clique para editar os estilos do texto de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angle 27">
            <a:extLst>
              <a:ext uri="{FF2B5EF4-FFF2-40B4-BE49-F238E27FC236}">
                <a16:creationId xmlns:a16="http://schemas.microsoft.com/office/drawing/2014/main" id="{EA6E5523-169D-AD21-D4E6-4E3AAA9464D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3231"/>
            <a:ext cx="26009601" cy="2499039"/>
          </a:xfrm>
          <a:prstGeom prst="rect">
            <a:avLst/>
          </a:prstGeom>
          <a:solidFill>
            <a:srgbClr val="1E489F"/>
          </a:solidFill>
          <a:ln>
            <a:noFill/>
          </a:ln>
        </p:spPr>
        <p:txBody>
          <a:bodyPr wrap="none" anchor="ctr"/>
          <a:lstStyle>
            <a:defPPr>
              <a:defRPr kern="1200"/>
            </a:defPPr>
          </a:lstStyle>
          <a:p>
            <a:endParaRPr lang="en-US" sz="5511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C82D00C-2E2A-F201-E4C6-1A2E41D80B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1" t="13342" r="12557" b="14383"/>
          <a:stretch>
            <a:fillRect/>
          </a:stretch>
        </p:blipFill>
        <p:spPr>
          <a:xfrm>
            <a:off x="21010879" y="23232"/>
            <a:ext cx="4856969" cy="155738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B136E51-3F91-5A23-9559-A8320ACC025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6320" y="1623344"/>
            <a:ext cx="4369776" cy="89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9068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08" userDrawn="1">
          <p15:clr>
            <a:srgbClr val="FBAE40"/>
          </p15:clr>
        </p15:guide>
        <p15:guide id="2" pos="81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613" y="3647442"/>
            <a:ext cx="22433280" cy="6085839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613" y="9790855"/>
            <a:ext cx="22433280" cy="3200399"/>
          </a:xfrm>
        </p:spPr>
        <p:txBody>
          <a:bodyPr/>
          <a:lstStyle>
            <a:lvl1pPr marL="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1pPr>
            <a:lvl2pPr marL="975345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2pPr>
            <a:lvl3pPr marL="195069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3pPr>
            <a:lvl4pPr marL="292603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4pPr>
            <a:lvl5pPr marL="390137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5pPr>
            <a:lvl6pPr marL="487672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6pPr>
            <a:lvl7pPr marL="585206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7pPr>
            <a:lvl8pPr marL="6827413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8pPr>
            <a:lvl9pPr marL="7802758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860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8160" y="3894667"/>
            <a:ext cx="11054080" cy="928285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167360" y="3894667"/>
            <a:ext cx="11054080" cy="928285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1945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548" y="778934"/>
            <a:ext cx="22433280" cy="2827868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1549" y="3586481"/>
            <a:ext cx="11003279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1549" y="5344160"/>
            <a:ext cx="11003279" cy="786045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167360" y="3586481"/>
            <a:ext cx="11057468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167360" y="5344160"/>
            <a:ext cx="11057468" cy="786045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609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8942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94602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549" y="975360"/>
            <a:ext cx="8388772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57468" y="2106508"/>
            <a:ext cx="13167360" cy="10397067"/>
          </a:xfrm>
        </p:spPr>
        <p:txBody>
          <a:bodyPr/>
          <a:lstStyle>
            <a:lvl1pPr>
              <a:defRPr sz="6827"/>
            </a:lvl1pPr>
            <a:lvl2pPr>
              <a:defRPr sz="5973"/>
            </a:lvl2pPr>
            <a:lvl3pPr>
              <a:defRPr sz="5120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549" y="4389120"/>
            <a:ext cx="8388772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274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549" y="975360"/>
            <a:ext cx="8388772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057468" y="2106508"/>
            <a:ext cx="13167360" cy="10397067"/>
          </a:xfrm>
        </p:spPr>
        <p:txBody>
          <a:bodyPr anchor="t"/>
          <a:lstStyle>
            <a:lvl1pPr marL="0" indent="0">
              <a:buNone/>
              <a:defRPr sz="6827"/>
            </a:lvl1pPr>
            <a:lvl2pPr marL="975345" indent="0">
              <a:buNone/>
              <a:defRPr sz="5973"/>
            </a:lvl2pPr>
            <a:lvl3pPr marL="1950690" indent="0">
              <a:buNone/>
              <a:defRPr sz="5120"/>
            </a:lvl3pPr>
            <a:lvl4pPr marL="2926034" indent="0">
              <a:buNone/>
              <a:defRPr sz="4267"/>
            </a:lvl4pPr>
            <a:lvl5pPr marL="3901379" indent="0">
              <a:buNone/>
              <a:defRPr sz="4267"/>
            </a:lvl5pPr>
            <a:lvl6pPr marL="4876724" indent="0">
              <a:buNone/>
              <a:defRPr sz="4267"/>
            </a:lvl6pPr>
            <a:lvl7pPr marL="5852069" indent="0">
              <a:buNone/>
              <a:defRPr sz="4267"/>
            </a:lvl7pPr>
            <a:lvl8pPr marL="6827413" indent="0">
              <a:buNone/>
              <a:defRPr sz="4267"/>
            </a:lvl8pPr>
            <a:lvl9pPr marL="7802758" indent="0">
              <a:buNone/>
              <a:defRPr sz="42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549" y="4389120"/>
            <a:ext cx="8388772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2397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7">
            <a:extLst>
              <a:ext uri="{FF2B5EF4-FFF2-40B4-BE49-F238E27FC236}">
                <a16:creationId xmlns:a16="http://schemas.microsoft.com/office/drawing/2014/main" id="{A877E4B1-E5F5-0079-AA55-57438BF17F2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14020800"/>
            <a:ext cx="26009601" cy="586368"/>
          </a:xfrm>
          <a:prstGeom prst="rect">
            <a:avLst/>
          </a:prstGeom>
          <a:solidFill>
            <a:srgbClr val="1E489F"/>
          </a:solidFill>
          <a:ln>
            <a:noFill/>
          </a:ln>
        </p:spPr>
        <p:txBody>
          <a:bodyPr wrap="none" anchor="ctr"/>
          <a:lstStyle>
            <a:defPPr>
              <a:defRPr kern="1200"/>
            </a:defPPr>
          </a:lstStyle>
          <a:p>
            <a:endParaRPr lang="en-US" sz="108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8160" y="778934"/>
            <a:ext cx="22433280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8160" y="3894667"/>
            <a:ext cx="22433280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88160" y="13560215"/>
            <a:ext cx="585216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7E3E3-44F4-4B16-A076-11253C07286D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15680" y="13560215"/>
            <a:ext cx="877824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369280" y="13560215"/>
            <a:ext cx="585216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E8399-DAB3-4E51-98FD-11F99357E9DE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angle 27">
            <a:extLst>
              <a:ext uri="{FF2B5EF4-FFF2-40B4-BE49-F238E27FC236}">
                <a16:creationId xmlns:a16="http://schemas.microsoft.com/office/drawing/2014/main" id="{CB9CE5B9-A07F-92FA-29C2-666EA81BBA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7409"/>
            <a:ext cx="26009601" cy="2827868"/>
          </a:xfrm>
          <a:prstGeom prst="rect">
            <a:avLst/>
          </a:prstGeom>
          <a:solidFill>
            <a:srgbClr val="1E489F"/>
          </a:solidFill>
          <a:ln>
            <a:noFill/>
          </a:ln>
        </p:spPr>
        <p:txBody>
          <a:bodyPr wrap="none" anchor="ctr"/>
          <a:lstStyle>
            <a:defPPr>
              <a:defRPr kern="1200"/>
            </a:defPPr>
          </a:lstStyle>
          <a:p>
            <a:endParaRPr lang="en-US" sz="5511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EC4282F-16F3-6988-BA6E-F8F2E100B34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1" t="13342" r="12557" b="14383"/>
          <a:stretch>
            <a:fillRect/>
          </a:stretch>
        </p:blipFill>
        <p:spPr>
          <a:xfrm>
            <a:off x="21010879" y="23232"/>
            <a:ext cx="4856969" cy="155738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AF0C8F79-EAF4-3678-A62B-CA58BC1E768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8072" y="1365228"/>
            <a:ext cx="4369776" cy="89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519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950690" rtl="0" eaLnBrk="1" latinLnBrk="0" hangingPunct="1">
        <a:lnSpc>
          <a:spcPct val="90000"/>
        </a:lnSpc>
        <a:spcBef>
          <a:spcPct val="0"/>
        </a:spcBef>
        <a:buNone/>
        <a:defRPr sz="93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672" indent="-487672" algn="l" defTabSz="1950690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5973" kern="1200">
          <a:solidFill>
            <a:schemeClr val="tx1"/>
          </a:solidFill>
          <a:latin typeface="+mn-lt"/>
          <a:ea typeface="+mn-ea"/>
          <a:cs typeface="+mn-cs"/>
        </a:defRPr>
      </a:lvl1pPr>
      <a:lvl2pPr marL="146301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5120" kern="1200">
          <a:solidFill>
            <a:schemeClr val="tx1"/>
          </a:solidFill>
          <a:latin typeface="+mn-lt"/>
          <a:ea typeface="+mn-ea"/>
          <a:cs typeface="+mn-cs"/>
        </a:defRPr>
      </a:lvl2pPr>
      <a:lvl3pPr marL="2438362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41370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438905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536439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633974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731508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8290430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950690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3pPr>
      <a:lvl4pPr marL="2926034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3901379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4876724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5852069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6827413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7802758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608" userDrawn="1">
          <p15:clr>
            <a:srgbClr val="F26B43"/>
          </p15:clr>
        </p15:guide>
        <p15:guide id="2" pos="8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0E5CD-2F84-CF7B-CF89-70603EAEA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0BBD72-C7AB-9161-B563-2CB83DC20E25}"/>
              </a:ext>
            </a:extLst>
          </p:cNvPr>
          <p:cNvSpPr txBox="1"/>
          <p:nvPr/>
        </p:nvSpPr>
        <p:spPr>
          <a:xfrm>
            <a:off x="1488725" y="1939098"/>
            <a:ext cx="22210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AUTORES: </a:t>
            </a:r>
            <a:r>
              <a:rPr kumimoji="0" lang="pt-PT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Nome e sobrenome</a:t>
            </a:r>
            <a:r>
              <a:rPr kumimoji="0" lang="pt-PT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r>
              <a:rPr kumimoji="0" lang="pt-PT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; Nome e sobrenome 1,2; </a:t>
            </a:r>
          </a:p>
          <a:p>
            <a:pPr algn="ctr"/>
            <a:r>
              <a:rPr lang="pt-PT" dirty="0">
                <a:solidFill>
                  <a:schemeClr val="bg1"/>
                </a:solidFill>
              </a:rPr>
              <a:t>AFILIAÇÃO: </a:t>
            </a:r>
            <a:r>
              <a:rPr lang="pt-PT" baseline="30000" dirty="0">
                <a:solidFill>
                  <a:schemeClr val="bg1"/>
                </a:solidFill>
              </a:rPr>
              <a:t>1</a:t>
            </a:r>
            <a:r>
              <a:rPr lang="pt-PT" dirty="0">
                <a:solidFill>
                  <a:schemeClr val="bg1"/>
                </a:solidFill>
              </a:rPr>
              <a:t> Estudante CLE Escola Superior de Enfermagem S. José de Cluny; </a:t>
            </a:r>
            <a:r>
              <a:rPr lang="pt-PT" baseline="30000" dirty="0">
                <a:solidFill>
                  <a:schemeClr val="bg1"/>
                </a:solidFill>
              </a:rPr>
              <a:t>2</a:t>
            </a:r>
            <a:r>
              <a:rPr lang="pt-PT" dirty="0">
                <a:solidFill>
                  <a:schemeClr val="bg1"/>
                </a:solidFill>
              </a:rPr>
              <a:t> Docente da Universidade de Santiago, </a:t>
            </a:r>
            <a:r>
              <a:rPr lang="pt-PT" dirty="0" err="1">
                <a:solidFill>
                  <a:schemeClr val="bg1"/>
                </a:solidFill>
              </a:rPr>
              <a:t>etc</a:t>
            </a:r>
            <a:r>
              <a:rPr lang="pt-PT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921C117-7C20-468F-D8D8-08853C4121DF}"/>
              </a:ext>
            </a:extLst>
          </p:cNvPr>
          <p:cNvSpPr txBox="1"/>
          <p:nvPr/>
        </p:nvSpPr>
        <p:spPr>
          <a:xfrm>
            <a:off x="4468091" y="382323"/>
            <a:ext cx="162513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b="1" dirty="0">
                <a:solidFill>
                  <a:schemeClr val="bg1"/>
                </a:solidFill>
              </a:rPr>
              <a:t>COLOQUE AQUI O TITULO DO TRABALHO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AC4C93-051D-835F-44F9-ACB63D2F04A8}"/>
              </a:ext>
            </a:extLst>
          </p:cNvPr>
          <p:cNvSpPr txBox="1"/>
          <p:nvPr/>
        </p:nvSpPr>
        <p:spPr>
          <a:xfrm>
            <a:off x="650790" y="3758745"/>
            <a:ext cx="792117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introdução deve apresentar de forma clara o tema do trabalho e ajudar quem lê a perceber rapidamente o contexto. Começa por explicar sobre o que é o estudo e porque esse tema é importante ou relevante atualmente. De seguida, deve indicar qual é o problema ou questão principal que o trabalho pretende abordar, mostrando o que ainda não está bem explicado ou estudado. É também importante fazer uma breve referência ao que já se sabe sobre o tema, sem entrar em demasiado detalhe. Tudo isto deve ser escrito de forma simples, direta e sem excesso de informação, permitindo que qualquer pessoa compreenda facilmente o enquadramento do estudo.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b="1" dirty="0" err="1">
                <a:solidFill>
                  <a:srgbClr val="1E4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Palavras-chave</a:t>
            </a:r>
            <a:r>
              <a:rPr lang="en-US" sz="2000" b="1" dirty="0">
                <a:solidFill>
                  <a:srgbClr val="1E4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pt-PT" sz="2000" b="1" dirty="0">
              <a:solidFill>
                <a:srgbClr val="1E48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3AB6BB3-40EA-4136-AECD-B9748299394B}"/>
              </a:ext>
            </a:extLst>
          </p:cNvPr>
          <p:cNvSpPr txBox="1"/>
          <p:nvPr/>
        </p:nvSpPr>
        <p:spPr>
          <a:xfrm>
            <a:off x="608250" y="8752196"/>
            <a:ext cx="79679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Definir de forma clara e direta o que o trabalho pretende estudar, analisar ou demonstrar, utilizando linguagem simples e evitando objetivos vagos ou demasiado gerais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Garantir que os objetivos estão alinhados com o tema e ajudam a perceber o foco do estudo e o que se espera alcançar no final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AD7B528-575F-6C34-EF82-AE2661DE146A}"/>
              </a:ext>
            </a:extLst>
          </p:cNvPr>
          <p:cNvSpPr txBox="1"/>
          <p:nvPr/>
        </p:nvSpPr>
        <p:spPr>
          <a:xfrm>
            <a:off x="650791" y="2997781"/>
            <a:ext cx="7921176" cy="646331"/>
          </a:xfrm>
          <a:prstGeom prst="rect">
            <a:avLst/>
          </a:prstGeom>
          <a:solidFill>
            <a:srgbClr val="1E48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600" b="1" dirty="0">
                <a:solidFill>
                  <a:schemeClr val="bg1"/>
                </a:solidFill>
              </a:rPr>
              <a:t>INTRODUÇÃO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E58FF41-BC69-7255-EE9A-679707CEDB84}"/>
              </a:ext>
            </a:extLst>
          </p:cNvPr>
          <p:cNvSpPr txBox="1"/>
          <p:nvPr/>
        </p:nvSpPr>
        <p:spPr>
          <a:xfrm>
            <a:off x="650791" y="8126289"/>
            <a:ext cx="7921175" cy="646331"/>
          </a:xfrm>
          <a:prstGeom prst="rect">
            <a:avLst/>
          </a:prstGeom>
          <a:solidFill>
            <a:srgbClr val="1E489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pt-PT" dirty="0"/>
              <a:t>OBJETIVOS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E22A762-5C53-6AD1-126C-A341C7BCEE02}"/>
              </a:ext>
            </a:extLst>
          </p:cNvPr>
          <p:cNvSpPr txBox="1"/>
          <p:nvPr/>
        </p:nvSpPr>
        <p:spPr>
          <a:xfrm>
            <a:off x="608250" y="11517083"/>
            <a:ext cx="79679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metodologia deve explicar de forma clara como o trabalho foi realizado. Deve descrever os métodos utilizados, os procedimentos seguidos e, quando relevante, os materiais ou ferramentas usados. É importante indicar como os dados foram recolhidos e analisados, de forma simples e organizada. Deve permitir que quem lê compreenda facilmente o processo do estudo, sem necessidade de entrar em detalhes excessivos.</a:t>
            </a: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17E33108-A7FA-7591-BAD4-EDE9099AE1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3067265"/>
              </p:ext>
            </p:extLst>
          </p:nvPr>
        </p:nvGraphicFramePr>
        <p:xfrm>
          <a:off x="10507932" y="7123117"/>
          <a:ext cx="5036903" cy="3656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DeTexto 11">
            <a:extLst>
              <a:ext uri="{FF2B5EF4-FFF2-40B4-BE49-F238E27FC236}">
                <a16:creationId xmlns:a16="http://schemas.microsoft.com/office/drawing/2014/main" id="{772B94F4-2BB0-17D5-59CA-67345F22EA51}"/>
              </a:ext>
            </a:extLst>
          </p:cNvPr>
          <p:cNvSpPr txBox="1"/>
          <p:nvPr/>
        </p:nvSpPr>
        <p:spPr>
          <a:xfrm>
            <a:off x="9539950" y="11191679"/>
            <a:ext cx="71999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inclusão de imagens e figuras é importante para tornar o poster mais claro e apelativo. Devem ajudar a explicar ideias e facilitar a compreensão da informação de forma rápida e visual.</a:t>
            </a:r>
          </a:p>
          <a:p>
            <a:endParaRPr lang="pt-PT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41466C03-E42E-FC6D-0FF6-9EED2C9A41C1}"/>
              </a:ext>
            </a:extLst>
          </p:cNvPr>
          <p:cNvSpPr txBox="1"/>
          <p:nvPr/>
        </p:nvSpPr>
        <p:spPr>
          <a:xfrm>
            <a:off x="608249" y="10732383"/>
            <a:ext cx="7967977" cy="646331"/>
          </a:xfrm>
          <a:prstGeom prst="rect">
            <a:avLst/>
          </a:prstGeom>
          <a:solidFill>
            <a:srgbClr val="1E489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pt-PT" dirty="0"/>
              <a:t>METODOLOGIA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F00BB7A-A188-445C-478A-DC374CFA8DDA}"/>
              </a:ext>
            </a:extLst>
          </p:cNvPr>
          <p:cNvSpPr txBox="1"/>
          <p:nvPr/>
        </p:nvSpPr>
        <p:spPr>
          <a:xfrm>
            <a:off x="9539951" y="2997781"/>
            <a:ext cx="7199998" cy="646331"/>
          </a:xfrm>
          <a:prstGeom prst="rect">
            <a:avLst/>
          </a:prstGeom>
          <a:solidFill>
            <a:srgbClr val="1E489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pt-PT" dirty="0"/>
              <a:t>RESULTADOS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B30F323-CF0C-A739-1726-66EFCEEE0DCB}"/>
              </a:ext>
            </a:extLst>
          </p:cNvPr>
          <p:cNvSpPr txBox="1"/>
          <p:nvPr/>
        </p:nvSpPr>
        <p:spPr>
          <a:xfrm>
            <a:off x="9539950" y="3758745"/>
            <a:ext cx="7200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pt-P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 de forma clara o que foi obtido com o estudo. Deve mostrar os principais dados e descobertas, recorrendo sempre que possível a gráficos, tabelas ou imagens para facilitar a compreensão. A informação deve ser organizada e fácil de ler, destacando os resultados mais relevantes. É importante evitar interpretações nesta parte, focando-se apenas na apresentação dos dados. O objetivo é permitir que quem lê perceba rapidamente quais foram os principais resultados do trabalho, de forma visual e objetiva.</a:t>
            </a:r>
          </a:p>
          <a:p>
            <a:endParaRPr lang="pt-PT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995E7E12-C5C0-90CC-43F7-24E840DE9C14}"/>
              </a:ext>
            </a:extLst>
          </p:cNvPr>
          <p:cNvSpPr txBox="1"/>
          <p:nvPr/>
        </p:nvSpPr>
        <p:spPr>
          <a:xfrm>
            <a:off x="17707933" y="2997781"/>
            <a:ext cx="7110152" cy="646331"/>
          </a:xfrm>
          <a:prstGeom prst="rect">
            <a:avLst/>
          </a:prstGeom>
          <a:solidFill>
            <a:srgbClr val="1E489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pt-PT" dirty="0"/>
              <a:t>DISCUSSÃO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3CDF2CD-6730-CDCB-6813-AF10B03FB69D}"/>
              </a:ext>
            </a:extLst>
          </p:cNvPr>
          <p:cNvSpPr txBox="1"/>
          <p:nvPr/>
        </p:nvSpPr>
        <p:spPr>
          <a:xfrm>
            <a:off x="17707932" y="3690096"/>
            <a:ext cx="7200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discussão deve explicar o significado dos resultados obtidos e o que eles indicam em relação ao tema do trabalho. Deve relacionar os resultados com o que já se sabe, destacando semelhanças ou diferenças. É importante referir possíveis limitações do estudo e aspetos que podem influenciar os resultados. Esta secção deve ajudar a interpretar os dados de forma crítica, mostrando a sua relevância e o que podem acrescentar ao conhecimento existente.</a:t>
            </a:r>
          </a:p>
          <a:p>
            <a:endParaRPr lang="pt-PT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5456AC16-BA48-3128-0FA3-761CD5854FC6}"/>
              </a:ext>
            </a:extLst>
          </p:cNvPr>
          <p:cNvSpPr txBox="1"/>
          <p:nvPr/>
        </p:nvSpPr>
        <p:spPr>
          <a:xfrm>
            <a:off x="17707932" y="7847138"/>
            <a:ext cx="7153425" cy="646331"/>
          </a:xfrm>
          <a:prstGeom prst="rect">
            <a:avLst/>
          </a:prstGeom>
          <a:solidFill>
            <a:srgbClr val="1E489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pt-PT" dirty="0"/>
              <a:t>CONCLUSÃO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A73F837E-5501-BF20-6E3A-8E1FEEA84EB3}"/>
              </a:ext>
            </a:extLst>
          </p:cNvPr>
          <p:cNvSpPr txBox="1"/>
          <p:nvPr/>
        </p:nvSpPr>
        <p:spPr>
          <a:xfrm>
            <a:off x="17661358" y="8540565"/>
            <a:ext cx="720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discussão deve explicar o significado dos resultados e o que estes indicam sobre o tema do trabalho. Deve ajudar a interpretar os dados e mostrar a sua relevância de forma clara.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238A3C1E-19D2-39CA-EEEC-C4A2FA0784FA}"/>
              </a:ext>
            </a:extLst>
          </p:cNvPr>
          <p:cNvSpPr txBox="1"/>
          <p:nvPr/>
        </p:nvSpPr>
        <p:spPr>
          <a:xfrm>
            <a:off x="17707932" y="10506264"/>
            <a:ext cx="7110153" cy="646331"/>
          </a:xfrm>
          <a:prstGeom prst="rect">
            <a:avLst/>
          </a:prstGeom>
          <a:solidFill>
            <a:srgbClr val="1E489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pt-PT" dirty="0"/>
              <a:t>REFERÊNCIAS BIBLIOGRÁFICAS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CE28CFC1-7C3D-6437-C924-D01AC9F65FE8}"/>
              </a:ext>
            </a:extLst>
          </p:cNvPr>
          <p:cNvSpPr txBox="1"/>
          <p:nvPr/>
        </p:nvSpPr>
        <p:spPr>
          <a:xfrm>
            <a:off x="17707932" y="11382046"/>
            <a:ext cx="711015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pt-PT" sz="1600" dirty="0"/>
              <a:t>As referências bibliográficas devem ser apresentadas em formato numérico, incluindo apenas as fontes que são citadas no trabalho. </a:t>
            </a:r>
          </a:p>
          <a:p>
            <a:r>
              <a:rPr lang="pt-PT" sz="1600" dirty="0"/>
              <a:t>2. Devem ser organizadas de forma clara e consistente. Em alternativa, pode ser utilizado um QR </a:t>
            </a:r>
            <a:r>
              <a:rPr lang="pt-PT" sz="1600" dirty="0" err="1"/>
              <a:t>code</a:t>
            </a:r>
            <a:r>
              <a:rPr lang="pt-PT" sz="1600" dirty="0"/>
              <a:t> que direcione para a lista completa de referências.</a:t>
            </a:r>
          </a:p>
          <a:p>
            <a:endParaRPr lang="pt-PT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 Placeholder 16">
            <a:extLst>
              <a:ext uri="{FF2B5EF4-FFF2-40B4-BE49-F238E27FC236}">
                <a16:creationId xmlns:a16="http://schemas.microsoft.com/office/drawing/2014/main" id="{2A7270CE-C007-1310-5472-0C3E53DB02FA}"/>
              </a:ext>
            </a:extLst>
          </p:cNvPr>
          <p:cNvSpPr txBox="1"/>
          <p:nvPr/>
        </p:nvSpPr>
        <p:spPr>
          <a:xfrm>
            <a:off x="78485" y="147825"/>
            <a:ext cx="7471218" cy="1098762"/>
          </a:xfrm>
          <a:prstGeom prst="rect">
            <a:avLst/>
          </a:prstGeom>
        </p:spPr>
        <p:txBody>
          <a:bodyPr wrap="square" lIns="149352" tIns="74676" rIns="149352" bIns="74676">
            <a:spAutoFit/>
          </a:bodyPr>
          <a:lstStyle>
            <a:defPPr>
              <a:defRPr kern="1200"/>
            </a:defPPr>
            <a:lvl1pPr marL="0" indent="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160" indent="-137160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52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565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125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800" dirty="0">
                <a:solidFill>
                  <a:schemeClr val="bg1"/>
                </a:solidFill>
                <a:latin typeface="+mj-lt"/>
              </a:rPr>
              <a:t>COLOCAR O LOGÓTIPO DA</a:t>
            </a:r>
          </a:p>
          <a:p>
            <a:r>
              <a:rPr lang="pt-PT" sz="2800" noProof="0" dirty="0">
                <a:solidFill>
                  <a:schemeClr val="bg1"/>
                </a:solidFill>
                <a:latin typeface="+mj-lt"/>
              </a:rPr>
              <a:t>INSTITUIÇÃO PARTICIPANTE</a:t>
            </a:r>
          </a:p>
        </p:txBody>
      </p:sp>
    </p:spTree>
    <p:extLst>
      <p:ext uri="{BB962C8B-B14F-4D97-AF65-F5344CB8AC3E}">
        <p14:creationId xmlns:p14="http://schemas.microsoft.com/office/powerpoint/2010/main" val="27691848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 2013 - 2022">
  <a:themeElements>
    <a:clrScheme name="Tema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75</TotalTime>
  <Words>584</Words>
  <Application>Microsoft Office PowerPoint</Application>
  <PresentationFormat>Personalizados</PresentationFormat>
  <Paragraphs>25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Office 2013 - 2022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Utilizador</dc:creator>
  <cp:lastModifiedBy>Rita Figueiredo</cp:lastModifiedBy>
  <cp:revision>10</cp:revision>
  <dcterms:created xsi:type="dcterms:W3CDTF">2023-02-04T23:19:01Z</dcterms:created>
  <dcterms:modified xsi:type="dcterms:W3CDTF">2026-04-06T15:17:04Z</dcterms:modified>
</cp:coreProperties>
</file>