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708" r:id="rId4"/>
  </p:sldMasterIdLst>
  <p:sldIdLst>
    <p:sldId id="256" r:id="rId5"/>
  </p:sldIdLst>
  <p:sldSz cx="51206400" cy="28803600"/>
  <p:notesSz cx="5800725" cy="9094788"/>
  <p:embeddedFontLst>
    <p:embeddedFont>
      <p:font typeface="Amaranth" panose="020B0604020202020204" charset="0"/>
      <p:regular r:id="rId6"/>
    </p:embeddedFont>
    <p:embeddedFont>
      <p:font typeface="Titillium Web" panose="00000500000000000000" pitchFamily="2" charset="0"/>
      <p:regular r:id="rId7"/>
      <p:bold r:id="rId8"/>
      <p:italic r:id="rId9"/>
      <p:boldItalic r:id="rId10"/>
    </p:embeddedFont>
  </p:embeddedFontLst>
  <p:custDataLst>
    <p:tags r:id="rId1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072" userDrawn="1">
          <p15:clr>
            <a:srgbClr val="A4A3A4"/>
          </p15:clr>
        </p15:guide>
        <p15:guide id="2" pos="161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89F"/>
    <a:srgbClr val="0046A4"/>
    <a:srgbClr val="235078"/>
    <a:srgbClr val="106A86"/>
    <a:srgbClr val="666666"/>
    <a:srgbClr val="1482A5"/>
    <a:srgbClr val="B4D3E2"/>
    <a:srgbClr val="AECFE0"/>
    <a:srgbClr val="A4C9DC"/>
    <a:srgbClr val="A7D1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A79CEE-D8D0-49EB-8227-4CAA335834B9}" v="2" dt="2026-04-06T11:30:14.6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6340" autoAdjust="0"/>
  </p:normalViewPr>
  <p:slideViewPr>
    <p:cSldViewPr snapToGrid="0" showGuides="1">
      <p:cViewPr varScale="1">
        <p:scale>
          <a:sx n="15" d="100"/>
          <a:sy n="15" d="100"/>
        </p:scale>
        <p:origin x="1052" y="112"/>
      </p:cViewPr>
      <p:guideLst>
        <p:guide orient="horz" pos="9072"/>
        <p:guide pos="16128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font" Target="fonts/font2.fntdata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font" Target="fonts/font5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4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ónia Góis" userId="57990a4b-8b7d-488b-8275-6d7a96818244" providerId="ADAL" clId="{80846D84-F050-4E63-B2D9-83A58CAD703D}"/>
    <pc:docChg chg="undo custSel modSld modMainMaster">
      <pc:chgData name="Sónia Góis" userId="57990a4b-8b7d-488b-8275-6d7a96818244" providerId="ADAL" clId="{80846D84-F050-4E63-B2D9-83A58CAD703D}" dt="2026-04-06T11:30:14.656" v="85"/>
      <pc:docMkLst>
        <pc:docMk/>
      </pc:docMkLst>
      <pc:sldChg chg="addSp delSp modSp mod">
        <pc:chgData name="Sónia Góis" userId="57990a4b-8b7d-488b-8275-6d7a96818244" providerId="ADAL" clId="{80846D84-F050-4E63-B2D9-83A58CAD703D}" dt="2026-04-06T11:26:51.096" v="83" actId="1076"/>
        <pc:sldMkLst>
          <pc:docMk/>
          <pc:sldMk cId="0" sldId="256"/>
        </pc:sldMkLst>
        <pc:spChg chg="mod">
          <ac:chgData name="Sónia Góis" userId="57990a4b-8b7d-488b-8275-6d7a96818244" providerId="ADAL" clId="{80846D84-F050-4E63-B2D9-83A58CAD703D}" dt="2026-04-06T11:23:22.672" v="54" actId="1076"/>
          <ac:spMkLst>
            <pc:docMk/>
            <pc:sldMk cId="0" sldId="256"/>
            <ac:spMk id="32" creationId="{00000000-0000-0000-0000-000000000000}"/>
          </ac:spMkLst>
        </pc:spChg>
        <pc:spChg chg="mod">
          <ac:chgData name="Sónia Góis" userId="57990a4b-8b7d-488b-8275-6d7a96818244" providerId="ADAL" clId="{80846D84-F050-4E63-B2D9-83A58CAD703D}" dt="2026-04-06T11:22:38.595" v="42" actId="14100"/>
          <ac:spMkLst>
            <pc:docMk/>
            <pc:sldMk cId="0" sldId="256"/>
            <ac:spMk id="48" creationId="{4464E0E7-812A-5F33-80C2-C983A1866282}"/>
          </ac:spMkLst>
        </pc:spChg>
        <pc:spChg chg="mod">
          <ac:chgData name="Sónia Góis" userId="57990a4b-8b7d-488b-8275-6d7a96818244" providerId="ADAL" clId="{80846D84-F050-4E63-B2D9-83A58CAD703D}" dt="2026-04-06T11:22:18.717" v="27" actId="14100"/>
          <ac:spMkLst>
            <pc:docMk/>
            <pc:sldMk cId="0" sldId="256"/>
            <ac:spMk id="49" creationId="{585A7AF2-CFA8-7EAA-8039-639FA816E2EA}"/>
          </ac:spMkLst>
        </pc:spChg>
        <pc:spChg chg="mod">
          <ac:chgData name="Sónia Góis" userId="57990a4b-8b7d-488b-8275-6d7a96818244" providerId="ADAL" clId="{80846D84-F050-4E63-B2D9-83A58CAD703D}" dt="2026-04-06T11:22:25.111" v="30" actId="1035"/>
          <ac:spMkLst>
            <pc:docMk/>
            <pc:sldMk cId="0" sldId="256"/>
            <ac:spMk id="232" creationId="{00000000-0000-0000-0000-000000000000}"/>
          </ac:spMkLst>
        </pc:spChg>
        <pc:spChg chg="mod">
          <ac:chgData name="Sónia Góis" userId="57990a4b-8b7d-488b-8275-6d7a96818244" providerId="ADAL" clId="{80846D84-F050-4E63-B2D9-83A58CAD703D}" dt="2026-04-06T11:21:56.022" v="20" actId="20577"/>
          <ac:spMkLst>
            <pc:docMk/>
            <pc:sldMk cId="0" sldId="256"/>
            <ac:spMk id="238" creationId="{00000000-0000-0000-0000-000000000000}"/>
          </ac:spMkLst>
        </pc:spChg>
        <pc:picChg chg="add mod">
          <ac:chgData name="Sónia Góis" userId="57990a4b-8b7d-488b-8275-6d7a96818244" providerId="ADAL" clId="{80846D84-F050-4E63-B2D9-83A58CAD703D}" dt="2026-04-06T11:26:51.096" v="83" actId="1076"/>
          <ac:picMkLst>
            <pc:docMk/>
            <pc:sldMk cId="0" sldId="256"/>
            <ac:picMk id="4" creationId="{F89C67F1-F12F-ABEE-FCA1-52A0DDDF6925}"/>
          </ac:picMkLst>
        </pc:picChg>
        <pc:picChg chg="mod">
          <ac:chgData name="Sónia Góis" userId="57990a4b-8b7d-488b-8275-6d7a96818244" providerId="ADAL" clId="{80846D84-F050-4E63-B2D9-83A58CAD703D}" dt="2026-04-06T11:23:51.055" v="77" actId="1036"/>
          <ac:picMkLst>
            <pc:docMk/>
            <pc:sldMk cId="0" sldId="256"/>
            <ac:picMk id="33" creationId="{1F5DFC6F-B2DD-9501-3533-B132EFD4EFD5}"/>
          </ac:picMkLst>
        </pc:picChg>
        <pc:picChg chg="del">
          <ac:chgData name="Sónia Góis" userId="57990a4b-8b7d-488b-8275-6d7a96818244" providerId="ADAL" clId="{80846D84-F050-4E63-B2D9-83A58CAD703D}" dt="2026-04-06T11:20:53.094" v="0" actId="478"/>
          <ac:picMkLst>
            <pc:docMk/>
            <pc:sldMk cId="0" sldId="256"/>
            <ac:picMk id="44" creationId="{C38C3693-A96E-3A45-1663-B01EE4019C96}"/>
          </ac:picMkLst>
        </pc:picChg>
        <pc:picChg chg="add del mod modCrop">
          <ac:chgData name="Sónia Góis" userId="57990a4b-8b7d-488b-8275-6d7a96818244" providerId="ADAL" clId="{80846D84-F050-4E63-B2D9-83A58CAD703D}" dt="2026-04-06T11:25:55.567" v="78" actId="478"/>
          <ac:picMkLst>
            <pc:docMk/>
            <pc:sldMk cId="0" sldId="256"/>
            <ac:picMk id="53" creationId="{9D7D0799-2BCD-7841-1C8C-B766607DCE5F}"/>
          </ac:picMkLst>
        </pc:picChg>
      </pc:sldChg>
      <pc:sldMasterChg chg="addSp">
        <pc:chgData name="Sónia Góis" userId="57990a4b-8b7d-488b-8275-6d7a96818244" providerId="ADAL" clId="{80846D84-F050-4E63-B2D9-83A58CAD703D}" dt="2026-04-06T11:30:12.464" v="84"/>
        <pc:sldMasterMkLst>
          <pc:docMk/>
          <pc:sldMasterMk cId="956308951" sldId="2147483696"/>
        </pc:sldMasterMkLst>
        <pc:spChg chg="add">
          <ac:chgData name="Sónia Góis" userId="57990a4b-8b7d-488b-8275-6d7a96818244" providerId="ADAL" clId="{80846D84-F050-4E63-B2D9-83A58CAD703D}" dt="2026-04-06T11:30:12.464" v="84"/>
          <ac:spMkLst>
            <pc:docMk/>
            <pc:sldMasterMk cId="956308951" sldId="2147483696"/>
            <ac:spMk id="7" creationId="{3E167BD0-1CE4-0BE4-80B1-7F00603FEB14}"/>
          </ac:spMkLst>
        </pc:spChg>
      </pc:sldMasterChg>
      <pc:sldMasterChg chg="addSp">
        <pc:chgData name="Sónia Góis" userId="57990a4b-8b7d-488b-8275-6d7a96818244" providerId="ADAL" clId="{80846D84-F050-4E63-B2D9-83A58CAD703D}" dt="2026-04-06T11:30:14.656" v="85"/>
        <pc:sldMasterMkLst>
          <pc:docMk/>
          <pc:sldMasterMk cId="2184557242" sldId="2147483708"/>
        </pc:sldMasterMkLst>
        <pc:spChg chg="add">
          <ac:chgData name="Sónia Góis" userId="57990a4b-8b7d-488b-8275-6d7a96818244" providerId="ADAL" clId="{80846D84-F050-4E63-B2D9-83A58CAD703D}" dt="2026-04-06T11:30:14.656" v="85"/>
          <ac:spMkLst>
            <pc:docMk/>
            <pc:sldMasterMk cId="2184557242" sldId="2147483708"/>
            <ac:spMk id="7" creationId="{3DD148EB-2F00-D311-867B-855D0487ECFC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0" y="4713925"/>
            <a:ext cx="38404800" cy="10027920"/>
          </a:xfrm>
        </p:spPr>
        <p:txBody>
          <a:bodyPr anchor="b"/>
          <a:lstStyle>
            <a:lvl1pPr algn="ctr">
              <a:defRPr sz="25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15128560"/>
            <a:ext cx="38404800" cy="6954200"/>
          </a:xfrm>
        </p:spPr>
        <p:txBody>
          <a:bodyPr/>
          <a:lstStyle>
            <a:lvl1pPr marL="0" indent="0" algn="ctr">
              <a:buNone/>
              <a:defRPr sz="10080"/>
            </a:lvl1pPr>
            <a:lvl2pPr marL="1920240" indent="0" algn="ctr">
              <a:buNone/>
              <a:defRPr sz="8400"/>
            </a:lvl2pPr>
            <a:lvl3pPr marL="3840480" indent="0" algn="ctr">
              <a:buNone/>
              <a:defRPr sz="7560"/>
            </a:lvl3pPr>
            <a:lvl4pPr marL="5760720" indent="0" algn="ctr">
              <a:buNone/>
              <a:defRPr sz="6720"/>
            </a:lvl4pPr>
            <a:lvl5pPr marL="7680960" indent="0" algn="ctr">
              <a:buNone/>
              <a:defRPr sz="6720"/>
            </a:lvl5pPr>
            <a:lvl6pPr marL="9601200" indent="0" algn="ctr">
              <a:buNone/>
              <a:defRPr sz="6720"/>
            </a:lvl6pPr>
            <a:lvl7pPr marL="11521440" indent="0" algn="ctr">
              <a:buNone/>
              <a:defRPr sz="6720"/>
            </a:lvl7pPr>
            <a:lvl8pPr marL="13441680" indent="0" algn="ctr">
              <a:buNone/>
              <a:defRPr sz="6720"/>
            </a:lvl8pPr>
            <a:lvl9pPr marL="15361920" indent="0" algn="ctr">
              <a:buNone/>
              <a:defRPr sz="672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43CB6-A91D-4176-912B-555F54C38C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424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43CB6-A91D-4176-912B-555F54C38C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837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0" y="1533525"/>
            <a:ext cx="11041380" cy="24409720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0" y="1533525"/>
            <a:ext cx="32484060" cy="24409720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43CB6-A91D-4176-912B-555F54C38C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287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43CB6-A91D-4176-912B-555F54C38C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16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0" y="7180902"/>
            <a:ext cx="44165520" cy="11981495"/>
          </a:xfrm>
        </p:spPr>
        <p:txBody>
          <a:bodyPr anchor="b"/>
          <a:lstStyle>
            <a:lvl1pPr>
              <a:defRPr sz="25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0" y="19275747"/>
            <a:ext cx="44165520" cy="6300785"/>
          </a:xfrm>
        </p:spPr>
        <p:txBody>
          <a:bodyPr/>
          <a:lstStyle>
            <a:lvl1pPr marL="0" indent="0">
              <a:buNone/>
              <a:defRPr sz="10080">
                <a:solidFill>
                  <a:schemeClr val="tx1">
                    <a:tint val="75000"/>
                  </a:schemeClr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43CB6-A91D-4176-912B-555F54C38C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386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7667625"/>
            <a:ext cx="21762720" cy="18275620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7667625"/>
            <a:ext cx="21762720" cy="18275620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43CB6-A91D-4176-912B-555F54C38C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887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1533527"/>
            <a:ext cx="44165520" cy="5567365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2" y="7060885"/>
            <a:ext cx="21662705" cy="3460430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2" y="10521315"/>
            <a:ext cx="21662705" cy="15475270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0" y="7060885"/>
            <a:ext cx="21769390" cy="3460430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0" y="10521315"/>
            <a:ext cx="21769390" cy="15475270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43CB6-A91D-4176-912B-555F54C38C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901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43CB6-A91D-4176-912B-555F54C38C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891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43CB6-A91D-4176-912B-555F54C38C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755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1920240"/>
            <a:ext cx="16515395" cy="672084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4147187"/>
            <a:ext cx="25923240" cy="20469225"/>
          </a:xfr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8641080"/>
            <a:ext cx="16515395" cy="16008670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43CB6-A91D-4176-912B-555F54C38C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744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1920240"/>
            <a:ext cx="16515395" cy="672084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4147187"/>
            <a:ext cx="25923240" cy="20469225"/>
          </a:xfrm>
        </p:spPr>
        <p:txBody>
          <a:bodyPr anchor="t"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8641080"/>
            <a:ext cx="16515395" cy="16008670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043CB6-A91D-4176-912B-555F54C38C9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362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1533527"/>
            <a:ext cx="44165520" cy="5567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7667625"/>
            <a:ext cx="44165520" cy="182756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26696672"/>
            <a:ext cx="1152144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26696672"/>
            <a:ext cx="1728216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26696672"/>
            <a:ext cx="1152144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5043CB6-A91D-4176-912B-555F54C38C99}" type="slidenum">
              <a:rPr lang="en-US" smtClean="0"/>
              <a:t>‹nº›</a:t>
            </a:fld>
            <a:endParaRPr lang="en-US"/>
          </a:p>
        </p:txBody>
      </p:sp>
      <p:sp>
        <p:nvSpPr>
          <p:cNvPr id="7" name="Rectangle 29">
            <a:extLst>
              <a:ext uri="{FF2B5EF4-FFF2-40B4-BE49-F238E27FC236}">
                <a16:creationId xmlns:a16="http://schemas.microsoft.com/office/drawing/2014/main" id="{3DD148EB-2F00-D311-867B-855D0487ECF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56575" y="27333939"/>
            <a:ext cx="51262975" cy="1716318"/>
          </a:xfrm>
          <a:prstGeom prst="rect">
            <a:avLst/>
          </a:prstGeom>
          <a:gradFill>
            <a:gsLst>
              <a:gs pos="5000">
                <a:srgbClr val="235078"/>
              </a:gs>
              <a:gs pos="100000">
                <a:srgbClr val="1482A5"/>
              </a:gs>
            </a:gsLst>
            <a:lin ang="0" scaled="1"/>
          </a:gradFill>
          <a:ln>
            <a:noFill/>
          </a:ln>
        </p:spPr>
        <p:txBody>
          <a:bodyPr lIns="160020" tIns="80010" rIns="160020" bIns="80010" anchor="ctr"/>
          <a:lstStyle>
            <a:defPPr>
              <a:defRPr kern="1200"/>
            </a:defPPr>
          </a:lstStyle>
          <a:p>
            <a:pPr defTabSz="5487670"/>
            <a:endParaRPr lang="en-US" sz="10850">
              <a:solidFill>
                <a:schemeClr val="bg1"/>
              </a:solidFill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184557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27">
            <a:extLst>
              <a:ext uri="{FF2B5EF4-FFF2-40B4-BE49-F238E27FC236}">
                <a16:creationId xmlns:a16="http://schemas.microsoft.com/office/drawing/2014/main" id="{585A7AF2-CFA8-7EAA-8039-639FA816E2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6575" y="26510328"/>
            <a:ext cx="51262975" cy="2800811"/>
          </a:xfrm>
          <a:prstGeom prst="rect">
            <a:avLst/>
          </a:prstGeom>
          <a:solidFill>
            <a:srgbClr val="1E489F"/>
          </a:solidFill>
          <a:ln>
            <a:noFill/>
          </a:ln>
        </p:spPr>
        <p:txBody>
          <a:bodyPr wrap="none" anchor="ctr"/>
          <a:lstStyle>
            <a:defPPr>
              <a:defRPr kern="1200"/>
            </a:defPPr>
          </a:lstStyle>
          <a:p>
            <a:endParaRPr lang="en-US" sz="10850" dirty="0"/>
          </a:p>
        </p:txBody>
      </p:sp>
      <p:sp>
        <p:nvSpPr>
          <p:cNvPr id="32" name="Rectangle 27"/>
          <p:cNvSpPr>
            <a:spLocks noChangeArrowheads="1"/>
          </p:cNvSpPr>
          <p:nvPr/>
        </p:nvSpPr>
        <p:spPr bwMode="auto">
          <a:xfrm>
            <a:off x="0" y="-1205839"/>
            <a:ext cx="51262975" cy="7621889"/>
          </a:xfrm>
          <a:prstGeom prst="rect">
            <a:avLst/>
          </a:prstGeom>
          <a:solidFill>
            <a:srgbClr val="1E489F"/>
          </a:solidFill>
          <a:ln>
            <a:noFill/>
          </a:ln>
        </p:spPr>
        <p:txBody>
          <a:bodyPr wrap="none" anchor="ctr"/>
          <a:lstStyle>
            <a:defPPr>
              <a:defRPr kern="1200"/>
            </a:defPPr>
          </a:lstStyle>
          <a:p>
            <a:endParaRPr lang="en-US" sz="10850" dirty="0"/>
          </a:p>
        </p:txBody>
      </p:sp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530658" y="8020930"/>
            <a:ext cx="11734800" cy="3696420"/>
          </a:xfrm>
          <a:prstGeom prst="roundRect">
            <a:avLst>
              <a:gd name="adj" fmla="val 1380"/>
            </a:avLst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lIns="320040" tIns="80010" rIns="320040" bIns="80010" anchor="ctr"/>
          <a:lstStyle>
            <a:defPPr>
              <a:defRPr kern="1200"/>
            </a:defPPr>
          </a:lstStyle>
          <a:p>
            <a:pPr defTabSz="5487670"/>
            <a:endParaRPr lang="en-US" sz="4200" dirty="0">
              <a:noFill/>
              <a:latin typeface="Amaranth" panose="02000503050000020004" pitchFamily="2" charset="0"/>
            </a:endParaRPr>
          </a:p>
        </p:txBody>
      </p:sp>
      <p:sp>
        <p:nvSpPr>
          <p:cNvPr id="36" name="Rectangle 5"/>
          <p:cNvSpPr>
            <a:spLocks noChangeArrowheads="1"/>
          </p:cNvSpPr>
          <p:nvPr/>
        </p:nvSpPr>
        <p:spPr bwMode="auto">
          <a:xfrm>
            <a:off x="13202625" y="8025881"/>
            <a:ext cx="11734800" cy="914929"/>
          </a:xfrm>
          <a:prstGeom prst="rect">
            <a:avLst/>
          </a:prstGeom>
          <a:solidFill>
            <a:srgbClr val="1E489F"/>
          </a:solidFill>
          <a:ln>
            <a:noFill/>
          </a:ln>
          <a:effectLst/>
        </p:spPr>
        <p:txBody>
          <a:bodyPr wrap="none" lIns="320040" tIns="80010" rIns="320040" bIns="80010" anchor="ctr"/>
          <a:lstStyle>
            <a:defPPr>
              <a:defRPr kern="1200"/>
            </a:defPPr>
          </a:lstStyle>
          <a:p>
            <a:pPr defTabSz="5487670"/>
            <a:r>
              <a:rPr lang="en-US" sz="4200" dirty="0">
                <a:solidFill>
                  <a:schemeClr val="bg1"/>
                </a:solidFill>
              </a:rPr>
              <a:t>OBJETIVOS</a:t>
            </a:r>
          </a:p>
        </p:txBody>
      </p:sp>
      <p:sp>
        <p:nvSpPr>
          <p:cNvPr id="38" name="Rectangle 5"/>
          <p:cNvSpPr>
            <a:spLocks noChangeArrowheads="1"/>
          </p:cNvSpPr>
          <p:nvPr/>
        </p:nvSpPr>
        <p:spPr bwMode="auto">
          <a:xfrm>
            <a:off x="13239057" y="22183791"/>
            <a:ext cx="11734800" cy="914929"/>
          </a:xfrm>
          <a:prstGeom prst="rect">
            <a:avLst/>
          </a:prstGeom>
          <a:solidFill>
            <a:srgbClr val="1E489F"/>
          </a:solidFill>
          <a:ln>
            <a:noFill/>
          </a:ln>
          <a:effectLst/>
        </p:spPr>
        <p:txBody>
          <a:bodyPr wrap="none" lIns="320040" tIns="80010" rIns="320040" bIns="80010" anchor="ctr"/>
          <a:lstStyle>
            <a:defPPr>
              <a:defRPr kern="1200"/>
            </a:defPPr>
          </a:lstStyle>
          <a:p>
            <a:pPr defTabSz="5487670"/>
            <a:r>
              <a:rPr lang="en-US" sz="4200" dirty="0">
                <a:solidFill>
                  <a:schemeClr val="bg1"/>
                </a:solidFill>
              </a:rPr>
              <a:t>RESULTADOS</a:t>
            </a:r>
          </a:p>
        </p:txBody>
      </p:sp>
      <p:sp>
        <p:nvSpPr>
          <p:cNvPr id="42" name="Rectangle 5"/>
          <p:cNvSpPr>
            <a:spLocks noChangeArrowheads="1"/>
          </p:cNvSpPr>
          <p:nvPr/>
        </p:nvSpPr>
        <p:spPr bwMode="auto">
          <a:xfrm>
            <a:off x="39093855" y="15153228"/>
            <a:ext cx="11734800" cy="914929"/>
          </a:xfrm>
          <a:prstGeom prst="rect">
            <a:avLst/>
          </a:prstGeom>
          <a:solidFill>
            <a:srgbClr val="1E489F"/>
          </a:solidFill>
          <a:ln>
            <a:noFill/>
          </a:ln>
          <a:effectLst/>
        </p:spPr>
        <p:txBody>
          <a:bodyPr wrap="none" lIns="320040" tIns="80010" rIns="320040" bIns="80010" anchor="ctr"/>
          <a:lstStyle>
            <a:defPPr>
              <a:defRPr kern="1200"/>
            </a:defPPr>
          </a:lstStyle>
          <a:p>
            <a:pPr defTabSz="5487670"/>
            <a:r>
              <a:rPr lang="en-US" sz="4200" dirty="0">
                <a:solidFill>
                  <a:schemeClr val="bg1"/>
                </a:solidFill>
              </a:rPr>
              <a:t>CONCLUSÃO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415511" y="12289451"/>
            <a:ext cx="11734800" cy="914929"/>
          </a:xfrm>
          <a:prstGeom prst="rect">
            <a:avLst/>
          </a:prstGeom>
          <a:solidFill>
            <a:srgbClr val="1E489F"/>
          </a:solidFill>
          <a:ln>
            <a:noFill/>
          </a:ln>
          <a:effectLst/>
        </p:spPr>
        <p:txBody>
          <a:bodyPr wrap="none" lIns="320040" tIns="80010" rIns="320040" bIns="80010" anchor="ctr"/>
          <a:lstStyle>
            <a:defPPr>
              <a:defRPr kern="1200"/>
            </a:defPPr>
          </a:lstStyle>
          <a:p>
            <a:pPr defTabSz="5487670"/>
            <a:r>
              <a:rPr lang="en-US" sz="4200" dirty="0">
                <a:solidFill>
                  <a:schemeClr val="bg1"/>
                </a:solidFill>
              </a:rPr>
              <a:t>INTRODUÇÃO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415511" y="7930748"/>
            <a:ext cx="10668000" cy="914929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160020" tIns="80010" rIns="160020" bIns="80010" anchor="ctr"/>
          <a:lstStyle>
            <a:defPPr>
              <a:defRPr kern="1200"/>
            </a:defPPr>
          </a:lstStyle>
          <a:p>
            <a:pPr defTabSz="5487670"/>
            <a:r>
              <a:rPr lang="en-US" sz="4200" dirty="0">
                <a:solidFill>
                  <a:srgbClr val="235078"/>
                </a:solidFill>
              </a:rPr>
              <a:t>PALAVRAS-CHAVE</a:t>
            </a:r>
          </a:p>
        </p:txBody>
      </p:sp>
      <p:sp>
        <p:nvSpPr>
          <p:cNvPr id="27" name="Rectangle 5"/>
          <p:cNvSpPr>
            <a:spLocks noChangeArrowheads="1"/>
          </p:cNvSpPr>
          <p:nvPr/>
        </p:nvSpPr>
        <p:spPr bwMode="auto">
          <a:xfrm>
            <a:off x="13186458" y="12352418"/>
            <a:ext cx="11734800" cy="914929"/>
          </a:xfrm>
          <a:prstGeom prst="rect">
            <a:avLst/>
          </a:prstGeom>
          <a:solidFill>
            <a:srgbClr val="1E489F"/>
          </a:solidFill>
          <a:ln>
            <a:noFill/>
          </a:ln>
          <a:effectLst/>
        </p:spPr>
        <p:txBody>
          <a:bodyPr wrap="none" lIns="320040" tIns="80010" rIns="320040" bIns="80010" anchor="ctr"/>
          <a:lstStyle>
            <a:defPPr>
              <a:defRPr kern="1200"/>
            </a:defPPr>
          </a:lstStyle>
          <a:p>
            <a:pPr defTabSz="5487670"/>
            <a:r>
              <a:rPr lang="en-US" sz="4200" dirty="0">
                <a:solidFill>
                  <a:schemeClr val="bg1"/>
                </a:solidFill>
              </a:rPr>
              <a:t>METODOLOGIA</a:t>
            </a:r>
          </a:p>
        </p:txBody>
      </p:sp>
      <p:sp>
        <p:nvSpPr>
          <p:cNvPr id="30" name="Retângulo 29"/>
          <p:cNvSpPr/>
          <p:nvPr/>
        </p:nvSpPr>
        <p:spPr>
          <a:xfrm>
            <a:off x="38588163" y="9182132"/>
            <a:ext cx="12137410" cy="1189792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pt-PT"/>
          </a:p>
        </p:txBody>
      </p:sp>
      <p:sp>
        <p:nvSpPr>
          <p:cNvPr id="232" name="Rectangle 5"/>
          <p:cNvSpPr>
            <a:spLocks noChangeArrowheads="1"/>
          </p:cNvSpPr>
          <p:nvPr/>
        </p:nvSpPr>
        <p:spPr bwMode="auto">
          <a:xfrm>
            <a:off x="39868292" y="27371208"/>
            <a:ext cx="3660931" cy="1344984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320040" tIns="80010" rIns="320040" bIns="80010" anchor="ctr"/>
          <a:lstStyle>
            <a:defPPr>
              <a:defRPr kern="1200"/>
            </a:defPPr>
          </a:lstStyle>
          <a:p>
            <a:pPr defTabSz="5487670"/>
            <a:r>
              <a:rPr lang="pt-PT" sz="4200" noProof="0" dirty="0">
                <a:solidFill>
                  <a:schemeClr val="bg1"/>
                </a:solidFill>
              </a:rPr>
              <a:t>REFERÊNCIAS</a:t>
            </a:r>
          </a:p>
        </p:txBody>
      </p:sp>
      <p:sp>
        <p:nvSpPr>
          <p:cNvPr id="238" name="Title 11"/>
          <p:cNvSpPr txBox="1"/>
          <p:nvPr/>
        </p:nvSpPr>
        <p:spPr>
          <a:xfrm>
            <a:off x="705398" y="-64075"/>
            <a:ext cx="49934186" cy="3876151"/>
          </a:xfrm>
          <a:prstGeom prst="rect">
            <a:avLst/>
          </a:prstGeom>
        </p:spPr>
        <p:txBody>
          <a:bodyPr lIns="149352" tIns="74676" rIns="149352" bIns="74676"/>
          <a:lstStyle>
            <a:defPPr>
              <a:defRPr kern="1200"/>
            </a:defPPr>
            <a:lvl1pPr algn="ctr" defTabSz="4389120" rtl="0" eaLnBrk="1" latinLnBrk="0" hangingPunct="1">
              <a:spcBef>
                <a:spcPct val="0"/>
              </a:spcBef>
              <a:buNone/>
              <a:defRPr sz="1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14500"/>
              </a:lnSpc>
            </a:pPr>
            <a:r>
              <a:rPr lang="pt-PT" sz="10000" noProof="0" dirty="0">
                <a:solidFill>
                  <a:schemeClr val="bg1"/>
                </a:solidFill>
              </a:rPr>
              <a:t>Título</a:t>
            </a:r>
            <a:endParaRPr lang="pt-PT" sz="11900" noProof="0" dirty="0">
              <a:solidFill>
                <a:schemeClr val="bg1"/>
              </a:solidFill>
              <a:latin typeface="Amaranth" panose="02000503050000020004" pitchFamily="2" charset="0"/>
            </a:endParaRPr>
          </a:p>
        </p:txBody>
      </p:sp>
      <p:sp>
        <p:nvSpPr>
          <p:cNvPr id="239" name="Text Placeholder 16"/>
          <p:cNvSpPr txBox="1"/>
          <p:nvPr/>
        </p:nvSpPr>
        <p:spPr>
          <a:xfrm>
            <a:off x="428329" y="4056340"/>
            <a:ext cx="21125386" cy="2810000"/>
          </a:xfrm>
          <a:prstGeom prst="rect">
            <a:avLst/>
          </a:prstGeom>
        </p:spPr>
        <p:txBody>
          <a:bodyPr wrap="square" lIns="149352" tIns="74676" rIns="149352" bIns="74676">
            <a:spAutoFit/>
          </a:bodyPr>
          <a:lstStyle>
            <a:defPPr>
              <a:defRPr kern="1200"/>
            </a:defPPr>
            <a:lvl1pPr marL="0" indent="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3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66160" indent="-137160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86400" indent="-109728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0" indent="-109728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75520" indent="-109728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0" indent="-109728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64640" indent="-109728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565" indent="-109728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53125" indent="-109728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4800" noProof="0" dirty="0">
                <a:solidFill>
                  <a:schemeClr val="bg1"/>
                </a:solidFill>
                <a:latin typeface="+mj-lt"/>
              </a:rPr>
              <a:t>AUTORES</a:t>
            </a:r>
          </a:p>
          <a:p>
            <a:endParaRPr lang="pt-PT" sz="2800" noProof="0" dirty="0">
              <a:solidFill>
                <a:schemeClr val="bg1"/>
              </a:solidFill>
              <a:latin typeface="Titillium Web" panose="00000500000000000000" pitchFamily="2" charset="0"/>
            </a:endParaRPr>
          </a:p>
          <a:p>
            <a:r>
              <a:rPr lang="pt-PT" sz="4800" dirty="0">
                <a:solidFill>
                  <a:schemeClr val="bg1"/>
                </a:solidFill>
                <a:latin typeface="+mj-lt"/>
              </a:rPr>
              <a:t>AFILIAÇÃO DOS AUTORES</a:t>
            </a:r>
          </a:p>
          <a:p>
            <a:endParaRPr lang="pt-PT" sz="2800" noProof="0" dirty="0">
              <a:solidFill>
                <a:schemeClr val="bg1"/>
              </a:solidFill>
              <a:latin typeface="Titillium Web" panose="00000500000000000000" pitchFamily="2" charset="0"/>
            </a:endParaRPr>
          </a:p>
        </p:txBody>
      </p:sp>
      <p:pic>
        <p:nvPicPr>
          <p:cNvPr id="33" name="Imagem 32">
            <a:extLst>
              <a:ext uri="{FF2B5EF4-FFF2-40B4-BE49-F238E27FC236}">
                <a16:creationId xmlns:a16="http://schemas.microsoft.com/office/drawing/2014/main" id="{1F5DFC6F-B2DD-9501-3533-B132EFD4EF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91" t="13342" r="12557" b="14383"/>
          <a:stretch>
            <a:fillRect/>
          </a:stretch>
        </p:blipFill>
        <p:spPr>
          <a:xfrm>
            <a:off x="35041079" y="-921217"/>
            <a:ext cx="16203877" cy="5195757"/>
          </a:xfrm>
          <a:prstGeom prst="rect">
            <a:avLst/>
          </a:prstGeom>
        </p:spPr>
      </p:pic>
      <p:sp>
        <p:nvSpPr>
          <p:cNvPr id="47" name="Text Placeholder 16">
            <a:extLst>
              <a:ext uri="{FF2B5EF4-FFF2-40B4-BE49-F238E27FC236}">
                <a16:creationId xmlns:a16="http://schemas.microsoft.com/office/drawing/2014/main" id="{B15E3EF0-AD68-650A-644E-560C057D5F0A}"/>
              </a:ext>
            </a:extLst>
          </p:cNvPr>
          <p:cNvSpPr txBox="1"/>
          <p:nvPr/>
        </p:nvSpPr>
        <p:spPr>
          <a:xfrm>
            <a:off x="20450640" y="1874000"/>
            <a:ext cx="7471218" cy="1775871"/>
          </a:xfrm>
          <a:prstGeom prst="rect">
            <a:avLst/>
          </a:prstGeom>
        </p:spPr>
        <p:txBody>
          <a:bodyPr wrap="square" lIns="149352" tIns="74676" rIns="149352" bIns="74676">
            <a:spAutoFit/>
          </a:bodyPr>
          <a:lstStyle>
            <a:defPPr>
              <a:defRPr kern="1200"/>
            </a:defPPr>
            <a:lvl1pPr marL="0" indent="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3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66160" indent="-137160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86400" indent="-109728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0" indent="-109728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75520" indent="-109728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0" indent="-109728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64640" indent="-109728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565" indent="-109728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53125" indent="-109728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4800" dirty="0">
                <a:solidFill>
                  <a:schemeClr val="bg1"/>
                </a:solidFill>
                <a:latin typeface="+mj-lt"/>
              </a:rPr>
              <a:t>COLOCAR O LOGÓTIPO DA</a:t>
            </a:r>
          </a:p>
          <a:p>
            <a:r>
              <a:rPr lang="pt-PT" sz="4800" noProof="0" dirty="0">
                <a:solidFill>
                  <a:schemeClr val="bg1"/>
                </a:solidFill>
                <a:latin typeface="+mj-lt"/>
              </a:rPr>
              <a:t>INSTITUIÇÃO PARTICIPANTE</a:t>
            </a:r>
          </a:p>
        </p:txBody>
      </p:sp>
      <p:sp>
        <p:nvSpPr>
          <p:cNvPr id="48" name="Text Placeholder 16">
            <a:extLst>
              <a:ext uri="{FF2B5EF4-FFF2-40B4-BE49-F238E27FC236}">
                <a16:creationId xmlns:a16="http://schemas.microsoft.com/office/drawing/2014/main" id="{4464E0E7-812A-5F33-80C2-C983A1866282}"/>
              </a:ext>
            </a:extLst>
          </p:cNvPr>
          <p:cNvSpPr txBox="1"/>
          <p:nvPr/>
        </p:nvSpPr>
        <p:spPr>
          <a:xfrm>
            <a:off x="43908440" y="27222506"/>
            <a:ext cx="4447184" cy="1628138"/>
          </a:xfrm>
          <a:prstGeom prst="rect">
            <a:avLst/>
          </a:prstGeom>
        </p:spPr>
        <p:txBody>
          <a:bodyPr wrap="square" lIns="149352" tIns="74676" rIns="149352" bIns="74676">
            <a:spAutoFit/>
          </a:bodyPr>
          <a:lstStyle>
            <a:defPPr>
              <a:defRPr kern="1200"/>
            </a:defPPr>
            <a:lvl1pPr marL="0" indent="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3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66160" indent="-137160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86400" indent="-109728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0" indent="-109728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75520" indent="-109728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0" indent="-109728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64640" indent="-109728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565" indent="-109728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53125" indent="-1097280" algn="l" defTabSz="438912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4800" dirty="0">
                <a:solidFill>
                  <a:schemeClr val="bg1"/>
                </a:solidFill>
                <a:latin typeface="+mj-lt"/>
              </a:rPr>
              <a:t>COLOCAR CÓDIGO </a:t>
            </a:r>
            <a:r>
              <a:rPr lang="pt-PT" sz="4800" dirty="0">
                <a:solidFill>
                  <a:schemeClr val="bg1"/>
                </a:solidFill>
              </a:rPr>
              <a:t>QR</a:t>
            </a:r>
            <a:endParaRPr lang="pt-PT" sz="4800" noProof="0" dirty="0">
              <a:solidFill>
                <a:schemeClr val="bg1"/>
              </a:solidFill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F89C67F1-F12F-ABEE-FCA1-52A0DDDF69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4158" y="3716068"/>
            <a:ext cx="11487659" cy="2363177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6.09.30"/>
  <p:tag name="AS_TITLE" val="Aspose.Slides for .NET 4.0"/>
  <p:tag name="AS_VERSION" val="16.9.0.0"/>
  <p:tag name="MAKESIGNSTEMPLATE" val="conceptualizingcobalt|09-2018"/>
</p:tagLst>
</file>

<file path=ppt/theme/theme1.xml><?xml version="1.0" encoding="utf-8"?>
<a:theme xmlns:a="http://schemas.openxmlformats.org/drawingml/2006/main" name="Tema Office 2013 - 2022">
  <a:themeElements>
    <a:clrScheme name="Tema 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91D3C3FB207A04E8758BB521809E085" ma:contentTypeVersion="14" ma:contentTypeDescription="Criar um novo documento." ma:contentTypeScope="" ma:versionID="b6ba4e9fc654ca83d887b092b0ec2fcc">
  <xsd:schema xmlns:xsd="http://www.w3.org/2001/XMLSchema" xmlns:xs="http://www.w3.org/2001/XMLSchema" xmlns:p="http://schemas.microsoft.com/office/2006/metadata/properties" xmlns:ns3="a981fcb7-10e9-4c34-a5b5-8d077bd42237" xmlns:ns4="a3796ad2-e5d5-4e13-bcf0-3bad6ca3467e" targetNamespace="http://schemas.microsoft.com/office/2006/metadata/properties" ma:root="true" ma:fieldsID="fe6f44734933848648364afddb3ecddd" ns3:_="" ns4:_="">
    <xsd:import namespace="a981fcb7-10e9-4c34-a5b5-8d077bd42237"/>
    <xsd:import namespace="a3796ad2-e5d5-4e13-bcf0-3bad6ca3467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81fcb7-10e9-4c34-a5b5-8d077bd4223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796ad2-e5d5-4e13-bcf0-3bad6ca3467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Hash de Sugestão de Partilha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B34A6EF-1375-4928-8AB0-B001491F86DE}">
  <ds:schemaRefs/>
</ds:datastoreItem>
</file>

<file path=customXml/itemProps2.xml><?xml version="1.0" encoding="utf-8"?>
<ds:datastoreItem xmlns:ds="http://schemas.openxmlformats.org/officeDocument/2006/customXml" ds:itemID="{B1834443-A856-4A1E-B8BE-617312B70859}">
  <ds:schemaRefs/>
</ds:datastoreItem>
</file>

<file path=customXml/itemProps3.xml><?xml version="1.0" encoding="utf-8"?>
<ds:datastoreItem xmlns:ds="http://schemas.openxmlformats.org/officeDocument/2006/customXml" ds:itemID="{0BA4C1DD-ABF9-40EB-8412-E893926760C2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268</TotalTime>
  <Words>21</Words>
  <Application>Microsoft Office PowerPoint</Application>
  <PresentationFormat>Personalizados</PresentationFormat>
  <Paragraphs>14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7" baseType="lpstr">
      <vt:lpstr>Amaranth</vt:lpstr>
      <vt:lpstr>Titillium Web</vt:lpstr>
      <vt:lpstr>Calibri Light</vt:lpstr>
      <vt:lpstr>Arial</vt:lpstr>
      <vt:lpstr>Calibri</vt:lpstr>
      <vt:lpstr>Tema Office 2013 - 2022</vt:lpstr>
      <vt:lpstr>Apresentação do PowerPoint</vt:lpstr>
    </vt:vector>
  </TitlesOfParts>
  <Company>Graphicsland/MAKESIGNS.COM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to create a scientific poster</dc:title>
  <dc:subject>Example Of A Sample Research Poster</dc:subject>
  <dc:creator>Graphicsland/MakeSigns.com</dc:creator>
  <cp:keywords>scientific, research, template, custom, poster, presentation, symposium, printing, PowerPoint, create, design, example, sample, download</cp:keywords>
  <dc:description>Download our scientific poster templates at no cost to you and get one step closer to making a great research poster.</dc:description>
  <cp:lastModifiedBy>Sónia Góis</cp:lastModifiedBy>
  <cp:revision>58</cp:revision>
  <dcterms:created xsi:type="dcterms:W3CDTF">2026-02-12T18:36:26Z</dcterms:created>
  <dcterms:modified xsi:type="dcterms:W3CDTF">2026-04-06T11:30:21Z</dcterms:modified>
  <cp:category>scientific poster PowerPoint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0x010100991D3C3FB207A04E8758BB521809E085</vt:lpwstr>
  </property>
  <property fmtid="{D5CDD505-2E9C-101B-9397-08002B2CF9AE}" pid="3" name="ICV">
    <vt:lpwstr>67B5488523B54DB98899F6D5ABE2F1DC_13</vt:lpwstr>
  </property>
  <property fmtid="{D5CDD505-2E9C-101B-9397-08002B2CF9AE}" pid="4" name="KSOProductBuildVer">
    <vt:lpwstr>2070-12.2.0.23196</vt:lpwstr>
  </property>
</Properties>
</file>